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4"/>
  </p:sldMasterIdLst>
  <p:notesMasterIdLst>
    <p:notesMasterId r:id="rId8"/>
  </p:notesMasterIdLst>
  <p:handoutMasterIdLst>
    <p:handoutMasterId r:id="rId9"/>
  </p:handoutMasterIdLst>
  <p:sldIdLst>
    <p:sldId id="264" r:id="rId5"/>
    <p:sldId id="256" r:id="rId6"/>
    <p:sldId id="263" r:id="rId7"/>
  </p:sldIdLst>
  <p:sldSz cx="10058400" cy="7772400"/>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299" autoAdjust="0"/>
  </p:normalViewPr>
  <p:slideViewPr>
    <p:cSldViewPr snapToGrid="0">
      <p:cViewPr>
        <p:scale>
          <a:sx n="58" d="100"/>
          <a:sy n="58" d="100"/>
        </p:scale>
        <p:origin x="1376" y="-60"/>
      </p:cViewPr>
      <p:guideLst>
        <p:guide orient="horz" pos="2448"/>
        <p:guide pos="3168"/>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opptekstplassholder 1"/>
          <p:cNvSpPr>
            <a:spLocks noGrp="1"/>
          </p:cNvSpPr>
          <p:nvPr>
            <p:ph type="hdr" sz="quarter"/>
          </p:nvPr>
        </p:nvSpPr>
        <p:spPr>
          <a:xfrm>
            <a:off x="1" y="0"/>
            <a:ext cx="2914015" cy="490409"/>
          </a:xfrm>
          <a:prstGeom prst="rect">
            <a:avLst/>
          </a:prstGeom>
        </p:spPr>
        <p:txBody>
          <a:bodyPr vert="horz" lIns="91850" tIns="45924" rIns="91850" bIns="45924" rtlCol="0"/>
          <a:lstStyle>
            <a:lvl1pPr algn="l" latinLnBrk="0">
              <a:defRPr lang="nb-NO" sz="1200"/>
            </a:lvl1pPr>
          </a:lstStyle>
          <a:p>
            <a:endParaRPr lang="nb-NO"/>
          </a:p>
        </p:txBody>
      </p:sp>
      <p:sp>
        <p:nvSpPr>
          <p:cNvPr id="3" name="Datoplassholder 2"/>
          <p:cNvSpPr>
            <a:spLocks noGrp="1"/>
          </p:cNvSpPr>
          <p:nvPr>
            <p:ph type="dt" sz="quarter" idx="1"/>
          </p:nvPr>
        </p:nvSpPr>
        <p:spPr>
          <a:xfrm>
            <a:off x="3809079" y="0"/>
            <a:ext cx="2914015" cy="490409"/>
          </a:xfrm>
          <a:prstGeom prst="rect">
            <a:avLst/>
          </a:prstGeom>
        </p:spPr>
        <p:txBody>
          <a:bodyPr vert="horz" lIns="91850" tIns="45924" rIns="91850" bIns="45924" rtlCol="0"/>
          <a:lstStyle>
            <a:lvl1pPr algn="r" latinLnBrk="0">
              <a:defRPr lang="nb-NO" sz="1200"/>
            </a:lvl1pPr>
          </a:lstStyle>
          <a:p>
            <a:fld id="{38D6FE3C-34D8-4B4B-9273-D907B0A3B964}" type="datetimeFigureOut">
              <a:rPr lang="nb-NO"/>
              <a:pPr/>
              <a:t>30.11.2022</a:t>
            </a:fld>
            <a:endParaRPr lang="nb-NO"/>
          </a:p>
        </p:txBody>
      </p:sp>
      <p:sp>
        <p:nvSpPr>
          <p:cNvPr id="4" name="Bunntekstplassholder 3"/>
          <p:cNvSpPr>
            <a:spLocks noGrp="1"/>
          </p:cNvSpPr>
          <p:nvPr>
            <p:ph type="ftr" sz="quarter" idx="2"/>
          </p:nvPr>
        </p:nvSpPr>
        <p:spPr>
          <a:xfrm>
            <a:off x="1" y="9283831"/>
            <a:ext cx="2914015" cy="490408"/>
          </a:xfrm>
          <a:prstGeom prst="rect">
            <a:avLst/>
          </a:prstGeom>
        </p:spPr>
        <p:txBody>
          <a:bodyPr vert="horz" lIns="91850" tIns="45924" rIns="91850" bIns="45924" rtlCol="0" anchor="b"/>
          <a:lstStyle>
            <a:lvl1pPr algn="l" latinLnBrk="0">
              <a:defRPr lang="nb-NO" sz="1200"/>
            </a:lvl1pPr>
          </a:lstStyle>
          <a:p>
            <a:endParaRPr lang="nb-NO"/>
          </a:p>
        </p:txBody>
      </p:sp>
      <p:sp>
        <p:nvSpPr>
          <p:cNvPr id="5" name="Plassholder for lysbildenummer 4"/>
          <p:cNvSpPr>
            <a:spLocks noGrp="1"/>
          </p:cNvSpPr>
          <p:nvPr>
            <p:ph type="sldNum" sz="quarter" idx="3"/>
          </p:nvPr>
        </p:nvSpPr>
        <p:spPr>
          <a:xfrm>
            <a:off x="3809079" y="9283831"/>
            <a:ext cx="2914015" cy="490408"/>
          </a:xfrm>
          <a:prstGeom prst="rect">
            <a:avLst/>
          </a:prstGeom>
        </p:spPr>
        <p:txBody>
          <a:bodyPr vert="horz" lIns="91850" tIns="45924" rIns="91850" bIns="45924" rtlCol="0" anchor="b"/>
          <a:lstStyle>
            <a:lvl1pPr algn="r" latinLnBrk="0">
              <a:defRPr lang="nb-NO" sz="1200"/>
            </a:lvl1pPr>
          </a:lstStyle>
          <a:p>
            <a:fld id="{E169A89D-734B-4FAD-B6E7-2B864E72E489}" type="slidenum">
              <a:rPr lang="nb-NO"/>
              <a:pPr/>
              <a:t>‹#›</a:t>
            </a:fld>
            <a:endParaRPr lang="nb-NO"/>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opptekstplassholder 1"/>
          <p:cNvSpPr>
            <a:spLocks noGrp="1"/>
          </p:cNvSpPr>
          <p:nvPr>
            <p:ph type="hdr" sz="quarter"/>
          </p:nvPr>
        </p:nvSpPr>
        <p:spPr>
          <a:xfrm>
            <a:off x="1" y="0"/>
            <a:ext cx="2914015" cy="490409"/>
          </a:xfrm>
          <a:prstGeom prst="rect">
            <a:avLst/>
          </a:prstGeom>
        </p:spPr>
        <p:txBody>
          <a:bodyPr vert="horz" lIns="91850" tIns="45924" rIns="91850" bIns="45924" rtlCol="0"/>
          <a:lstStyle>
            <a:lvl1pPr algn="l" latinLnBrk="0">
              <a:defRPr lang="nb-NO" sz="1200"/>
            </a:lvl1pPr>
          </a:lstStyle>
          <a:p>
            <a:endParaRPr lang="nb-NO"/>
          </a:p>
        </p:txBody>
      </p:sp>
      <p:sp>
        <p:nvSpPr>
          <p:cNvPr id="3" name="Datoplassholder 2"/>
          <p:cNvSpPr>
            <a:spLocks noGrp="1"/>
          </p:cNvSpPr>
          <p:nvPr>
            <p:ph type="dt" idx="1"/>
          </p:nvPr>
        </p:nvSpPr>
        <p:spPr>
          <a:xfrm>
            <a:off x="3809079" y="0"/>
            <a:ext cx="2914015" cy="490409"/>
          </a:xfrm>
          <a:prstGeom prst="rect">
            <a:avLst/>
          </a:prstGeom>
        </p:spPr>
        <p:txBody>
          <a:bodyPr vert="horz" lIns="91850" tIns="45924" rIns="91850" bIns="45924" rtlCol="0"/>
          <a:lstStyle>
            <a:lvl1pPr algn="r" latinLnBrk="0">
              <a:defRPr lang="nb-NO" sz="1200"/>
            </a:lvl1pPr>
          </a:lstStyle>
          <a:p>
            <a:fld id="{1D0FF5F4-5691-49AF-9E16-FB22826F7264}" type="datetimeFigureOut">
              <a:rPr lang="nn-NO"/>
              <a:pPr/>
              <a:t>30.11.2022</a:t>
            </a:fld>
            <a:endParaRPr lang="nb-NO"/>
          </a:p>
        </p:txBody>
      </p:sp>
      <p:sp>
        <p:nvSpPr>
          <p:cNvPr id="4" name="Lysbildeplassholder 3"/>
          <p:cNvSpPr>
            <a:spLocks noGrp="1" noRot="1" noChangeAspect="1"/>
          </p:cNvSpPr>
          <p:nvPr>
            <p:ph type="sldImg" idx="2"/>
          </p:nvPr>
        </p:nvSpPr>
        <p:spPr>
          <a:xfrm>
            <a:off x="1227138" y="1222375"/>
            <a:ext cx="4270375" cy="3298825"/>
          </a:xfrm>
          <a:prstGeom prst="rect">
            <a:avLst/>
          </a:prstGeom>
          <a:noFill/>
          <a:ln w="12700">
            <a:solidFill>
              <a:prstClr val="black"/>
            </a:solidFill>
          </a:ln>
        </p:spPr>
        <p:txBody>
          <a:bodyPr vert="horz" lIns="91850" tIns="45924" rIns="91850" bIns="45924" rtlCol="0" anchor="ctr"/>
          <a:lstStyle/>
          <a:p>
            <a:endParaRPr lang="nb-NO"/>
          </a:p>
        </p:txBody>
      </p:sp>
      <p:sp>
        <p:nvSpPr>
          <p:cNvPr id="5" name="Notatplassholder 4"/>
          <p:cNvSpPr>
            <a:spLocks noGrp="1"/>
          </p:cNvSpPr>
          <p:nvPr>
            <p:ph type="body" sz="quarter" idx="3"/>
          </p:nvPr>
        </p:nvSpPr>
        <p:spPr>
          <a:xfrm>
            <a:off x="672465" y="4703852"/>
            <a:ext cx="5379720" cy="3848606"/>
          </a:xfrm>
          <a:prstGeom prst="rect">
            <a:avLst/>
          </a:prstGeom>
        </p:spPr>
        <p:txBody>
          <a:bodyPr vert="horz" lIns="91850" tIns="45924" rIns="91850" bIns="4592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Bunntekstplassholder 5"/>
          <p:cNvSpPr>
            <a:spLocks noGrp="1"/>
          </p:cNvSpPr>
          <p:nvPr>
            <p:ph type="ftr" sz="quarter" idx="4"/>
          </p:nvPr>
        </p:nvSpPr>
        <p:spPr>
          <a:xfrm>
            <a:off x="1" y="9283831"/>
            <a:ext cx="2914015" cy="490408"/>
          </a:xfrm>
          <a:prstGeom prst="rect">
            <a:avLst/>
          </a:prstGeom>
        </p:spPr>
        <p:txBody>
          <a:bodyPr vert="horz" lIns="91850" tIns="45924" rIns="91850" bIns="45924" rtlCol="0" anchor="b"/>
          <a:lstStyle>
            <a:lvl1pPr algn="l" latinLnBrk="0">
              <a:defRPr lang="nb-NO" sz="1200"/>
            </a:lvl1pPr>
          </a:lstStyle>
          <a:p>
            <a:endParaRPr lang="nb-NO"/>
          </a:p>
        </p:txBody>
      </p:sp>
      <p:sp>
        <p:nvSpPr>
          <p:cNvPr id="7" name="Plassholder for lysbildenummer 6"/>
          <p:cNvSpPr>
            <a:spLocks noGrp="1"/>
          </p:cNvSpPr>
          <p:nvPr>
            <p:ph type="sldNum" sz="quarter" idx="5"/>
          </p:nvPr>
        </p:nvSpPr>
        <p:spPr>
          <a:xfrm>
            <a:off x="3809079" y="9283831"/>
            <a:ext cx="2914015" cy="490408"/>
          </a:xfrm>
          <a:prstGeom prst="rect">
            <a:avLst/>
          </a:prstGeom>
        </p:spPr>
        <p:txBody>
          <a:bodyPr vert="horz" lIns="91850" tIns="45924" rIns="91850" bIns="45924" rtlCol="0" anchor="b"/>
          <a:lstStyle>
            <a:lvl1pPr algn="r" latinLnBrk="0">
              <a:defRPr lang="nb-NO" sz="1200"/>
            </a:lvl1pPr>
          </a:lstStyle>
          <a:p>
            <a:fld id="{952A89D7-7603-4ECB-ADF6-F6CF2BE4F401}" type="slidenum">
              <a:rPr/>
              <a:pPr/>
              <a:t>‹#›</a:t>
            </a:fld>
            <a:endParaRPr lang="nb-NO"/>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lang="nb-NO" sz="1200" kern="1200">
        <a:solidFill>
          <a:schemeClr val="tx1"/>
        </a:solidFill>
        <a:latin typeface="+mn-lt"/>
        <a:ea typeface="+mn-ea"/>
        <a:cs typeface="+mn-cs"/>
      </a:defRPr>
    </a:lvl1pPr>
    <a:lvl2pPr marL="457200" algn="l" defTabSz="914400" rtl="0" eaLnBrk="1" latinLnBrk="0" hangingPunct="1">
      <a:defRPr lang="nb-NO" sz="1200" kern="1200">
        <a:solidFill>
          <a:schemeClr val="tx1"/>
        </a:solidFill>
        <a:latin typeface="+mn-lt"/>
        <a:ea typeface="+mn-ea"/>
        <a:cs typeface="+mn-cs"/>
      </a:defRPr>
    </a:lvl2pPr>
    <a:lvl3pPr marL="914400" algn="l" defTabSz="914400" rtl="0" eaLnBrk="1" latinLnBrk="0" hangingPunct="1">
      <a:defRPr lang="nb-NO" sz="1200" kern="1200">
        <a:solidFill>
          <a:schemeClr val="tx1"/>
        </a:solidFill>
        <a:latin typeface="+mn-lt"/>
        <a:ea typeface="+mn-ea"/>
        <a:cs typeface="+mn-cs"/>
      </a:defRPr>
    </a:lvl3pPr>
    <a:lvl4pPr marL="1371600" algn="l" defTabSz="914400" rtl="0" eaLnBrk="1" latinLnBrk="0" hangingPunct="1">
      <a:defRPr lang="nb-NO" sz="1200" kern="1200">
        <a:solidFill>
          <a:schemeClr val="tx1"/>
        </a:solidFill>
        <a:latin typeface="+mn-lt"/>
        <a:ea typeface="+mn-ea"/>
        <a:cs typeface="+mn-cs"/>
      </a:defRPr>
    </a:lvl4pPr>
    <a:lvl5pPr marL="1828800" algn="l" defTabSz="914400" rtl="0" eaLnBrk="1" latinLnBrk="0" hangingPunct="1">
      <a:defRPr lang="nb-NO" sz="1200" kern="1200">
        <a:solidFill>
          <a:schemeClr val="tx1"/>
        </a:solidFill>
        <a:latin typeface="+mn-lt"/>
        <a:ea typeface="+mn-ea"/>
        <a:cs typeface="+mn-cs"/>
      </a:defRPr>
    </a:lvl5pPr>
    <a:lvl6pPr marL="2286000" algn="l" defTabSz="914400" rtl="0" eaLnBrk="1" latinLnBrk="0" hangingPunct="1">
      <a:defRPr lang="nb-NO" sz="1200" kern="1200">
        <a:solidFill>
          <a:schemeClr val="tx1"/>
        </a:solidFill>
        <a:latin typeface="+mn-lt"/>
        <a:ea typeface="+mn-ea"/>
        <a:cs typeface="+mn-cs"/>
      </a:defRPr>
    </a:lvl6pPr>
    <a:lvl7pPr marL="2743200" algn="l" defTabSz="914400" rtl="0" eaLnBrk="1" latinLnBrk="0" hangingPunct="1">
      <a:defRPr lang="nb-NO" sz="1200" kern="1200">
        <a:solidFill>
          <a:schemeClr val="tx1"/>
        </a:solidFill>
        <a:latin typeface="+mn-lt"/>
        <a:ea typeface="+mn-ea"/>
        <a:cs typeface="+mn-cs"/>
      </a:defRPr>
    </a:lvl7pPr>
    <a:lvl8pPr marL="3200400" algn="l" defTabSz="914400" rtl="0" eaLnBrk="1" latinLnBrk="0" hangingPunct="1">
      <a:defRPr lang="nb-NO" sz="1200" kern="1200">
        <a:solidFill>
          <a:schemeClr val="tx1"/>
        </a:solidFill>
        <a:latin typeface="+mn-lt"/>
        <a:ea typeface="+mn-ea"/>
        <a:cs typeface="+mn-cs"/>
      </a:defRPr>
    </a:lvl8pPr>
    <a:lvl9pPr marL="3657600" algn="l" defTabSz="914400" rtl="0" eaLnBrk="1" latinLnBrk="0" hangingPunct="1">
      <a:defRPr lang="nb-NO"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952A89D7-7603-4ECB-ADF6-F6CF2BE4F401}" type="slidenum">
              <a:rPr lang="nb-NO" smtClean="0"/>
              <a:pPr/>
              <a:t>1</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2A89D7-7603-4ECB-ADF6-F6CF2BE4F401}" type="slidenum">
              <a:rPr lang="nb-NO" smtClean="0"/>
              <a:pPr/>
              <a:t>2</a:t>
            </a:fld>
            <a:endParaRPr lang="nb-NO"/>
          </a:p>
        </p:txBody>
      </p:sp>
    </p:spTree>
    <p:extLst>
      <p:ext uri="{BB962C8B-B14F-4D97-AF65-F5344CB8AC3E}">
        <p14:creationId xmlns:p14="http://schemas.microsoft.com/office/powerpoint/2010/main" val="22871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ysbildeplassholder 1"/>
          <p:cNvSpPr>
            <a:spLocks noGrp="1" noRot="1" noChangeAspect="1"/>
          </p:cNvSpPr>
          <p:nvPr>
            <p:ph type="sldImg"/>
          </p:nvPr>
        </p:nvSpPr>
        <p:spPr>
          <a:xfrm>
            <a:off x="1227138" y="1222375"/>
            <a:ext cx="4270375" cy="3298825"/>
          </a:xfrm>
        </p:spPr>
      </p:sp>
      <p:sp>
        <p:nvSpPr>
          <p:cNvPr id="3" name="Notatplassholder 2"/>
          <p:cNvSpPr>
            <a:spLocks noGrp="1"/>
          </p:cNvSpPr>
          <p:nvPr>
            <p:ph type="body" idx="1"/>
          </p:nvPr>
        </p:nvSpPr>
        <p:spPr/>
        <p:txBody>
          <a:bodyPr/>
          <a:lstStyle/>
          <a:p>
            <a:r>
              <a:rPr lang="nb-NO" dirty="0"/>
              <a:t>Hvis du vil endre denne brosjyren, erstatter du eksempelinnholdet med ditt eget. Hvis du imidlertid vil starte med blanke ark, trykker du Nytt lysbilde-knappen på Hjem-fanen for å sette inn en ny side. Nå kan du legge til egen tekst og bilder i de tomme plassholderne. Hvis du trenger flere plassholdere til titler, undertitler eller brødtekst, kopierer du en av plassholderne og drar den nye på plass.</a:t>
            </a:r>
          </a:p>
          <a:p>
            <a:endParaRPr lang="nb-NO" dirty="0"/>
          </a:p>
          <a:p>
            <a:r>
              <a:rPr lang="nb-NO" dirty="0"/>
              <a:t>Og har du lagt merke til at vi har laget foldemerker for deg? De er så vidt synlige, men hvis du ikke vil at de skal vises på brosjyren, kan du slette dem før du skriver ut.</a:t>
            </a:r>
          </a:p>
          <a:p>
            <a:endParaRPr lang="nb-NO" dirty="0"/>
          </a:p>
        </p:txBody>
      </p:sp>
      <p:sp>
        <p:nvSpPr>
          <p:cNvPr id="4" name="Plassholder for lysbildenummer 3"/>
          <p:cNvSpPr>
            <a:spLocks noGrp="1"/>
          </p:cNvSpPr>
          <p:nvPr>
            <p:ph type="sldNum" sz="quarter" idx="10"/>
          </p:nvPr>
        </p:nvSpPr>
        <p:spPr/>
        <p:txBody>
          <a:bodyPr/>
          <a:lstStyle/>
          <a:p>
            <a:fld id="{952A89D7-7603-4ECB-ADF6-F6CF2BE4F401}" type="slidenum">
              <a:rPr lang="nb-NO" smtClean="0"/>
              <a:pPr/>
              <a:t>3</a:t>
            </a:fld>
            <a:endParaRPr lang="nb-NO"/>
          </a:p>
        </p:txBody>
      </p:sp>
    </p:spTree>
    <p:extLst>
      <p:ext uri="{BB962C8B-B14F-4D97-AF65-F5344CB8AC3E}">
        <p14:creationId xmlns:p14="http://schemas.microsoft.com/office/powerpoint/2010/main" val="40023112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754380" y="1526540"/>
            <a:ext cx="8549640" cy="91441"/>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54380" y="4853799"/>
            <a:ext cx="8549640" cy="91441"/>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54380" y="1682750"/>
            <a:ext cx="8549640" cy="310896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958258" y="4654626"/>
            <a:ext cx="1005840" cy="103632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867537" y="1623186"/>
            <a:ext cx="8352663" cy="3440582"/>
          </a:xfrm>
        </p:spPr>
        <p:txBody>
          <a:bodyPr anchor="ctr">
            <a:noAutofit/>
          </a:bodyPr>
          <a:lstStyle>
            <a:lvl1pPr algn="l">
              <a:lnSpc>
                <a:spcPct val="80000"/>
              </a:lnSpc>
              <a:defRPr sz="7040" b="0" cap="all" baseline="0">
                <a:blipFill dpi="0" rotWithShape="1">
                  <a:blip r:embed="rId4"/>
                  <a:srcRect/>
                  <a:tile tx="6350" ty="-127000" sx="65000" sy="64000" flip="none" algn="tl"/>
                </a:blipFill>
              </a:defRPr>
            </a:lvl1pPr>
          </a:lstStyle>
          <a:p>
            <a:r>
              <a:rPr lang="nb-NO"/>
              <a:t>Klikk for å redigere tittelstil</a:t>
            </a:r>
            <a:endParaRPr lang="en-US" dirty="0"/>
          </a:p>
        </p:txBody>
      </p:sp>
      <p:sp>
        <p:nvSpPr>
          <p:cNvPr id="3" name="Subtitle 2"/>
          <p:cNvSpPr>
            <a:spLocks noGrp="1"/>
          </p:cNvSpPr>
          <p:nvPr>
            <p:ph type="subTitle" idx="1"/>
          </p:nvPr>
        </p:nvSpPr>
        <p:spPr>
          <a:xfrm>
            <a:off x="882625" y="4974336"/>
            <a:ext cx="6510299" cy="1212494"/>
          </a:xfrm>
        </p:spPr>
        <p:txBody>
          <a:bodyPr>
            <a:normAutofit/>
          </a:bodyPr>
          <a:lstStyle>
            <a:lvl1pPr marL="0" indent="0" algn="l">
              <a:buNone/>
              <a:defRPr sz="1980" b="0">
                <a:solidFill>
                  <a:schemeClr val="tx1"/>
                </a:solidFill>
              </a:defRPr>
            </a:lvl1pPr>
            <a:lvl2pPr marL="502920" indent="0" algn="ctr">
              <a:buNone/>
              <a:defRPr sz="1980"/>
            </a:lvl2pPr>
            <a:lvl3pPr marL="1005840" indent="0" algn="ctr">
              <a:buNone/>
              <a:defRPr sz="1980"/>
            </a:lvl3pPr>
            <a:lvl4pPr marL="1508760" indent="0" algn="ctr">
              <a:buNone/>
              <a:defRPr sz="1980"/>
            </a:lvl4pPr>
            <a:lvl5pPr marL="2011680" indent="0" algn="ctr">
              <a:buNone/>
              <a:defRPr sz="1980"/>
            </a:lvl5pPr>
            <a:lvl6pPr marL="2514600" indent="0" algn="ctr">
              <a:buNone/>
              <a:defRPr sz="1980"/>
            </a:lvl6pPr>
            <a:lvl7pPr marL="3017520" indent="0" algn="ctr">
              <a:buNone/>
              <a:defRPr sz="1980"/>
            </a:lvl7pPr>
            <a:lvl8pPr marL="3520440" indent="0" algn="ctr">
              <a:buNone/>
              <a:defRPr sz="1980"/>
            </a:lvl8pPr>
            <a:lvl9pPr marL="4023360" indent="0" algn="ctr">
              <a:buNone/>
              <a:defRPr sz="198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FC7BAE6A-DCF3-43E4-B2A0-33D0CF1225FC}" type="datetimeFigureOut">
              <a:rPr lang="nb-NO" smtClean="0"/>
              <a:pPr/>
              <a:t>30.11.2022</a:t>
            </a:fld>
            <a:endParaRPr lang="nb-NO"/>
          </a:p>
        </p:txBody>
      </p:sp>
      <p:sp>
        <p:nvSpPr>
          <p:cNvPr id="5" name="Footer Placeholder 4"/>
          <p:cNvSpPr>
            <a:spLocks noGrp="1"/>
          </p:cNvSpPr>
          <p:nvPr>
            <p:ph type="ftr" sz="quarter" idx="11"/>
          </p:nvPr>
        </p:nvSpPr>
        <p:spPr>
          <a:xfrm>
            <a:off x="894085" y="7109157"/>
            <a:ext cx="5220310" cy="413808"/>
          </a:xfrm>
        </p:spPr>
        <p:txBody>
          <a:bodyPr/>
          <a:lstStyle/>
          <a:p>
            <a:endParaRPr lang="nb-NO"/>
          </a:p>
        </p:txBody>
      </p:sp>
      <p:sp>
        <p:nvSpPr>
          <p:cNvPr id="6" name="Slide Number Placeholder 5"/>
          <p:cNvSpPr>
            <a:spLocks noGrp="1"/>
          </p:cNvSpPr>
          <p:nvPr>
            <p:ph type="sldNum" sz="quarter" idx="12"/>
          </p:nvPr>
        </p:nvSpPr>
        <p:spPr>
          <a:xfrm>
            <a:off x="7968709" y="4790821"/>
            <a:ext cx="984941" cy="725424"/>
          </a:xfrm>
        </p:spPr>
        <p:txBody>
          <a:bodyPr/>
          <a:lstStyle>
            <a:lvl1pPr>
              <a:defRPr sz="3080" b="1"/>
            </a:lvl1pPr>
          </a:lstStyle>
          <a:p>
            <a:fld id="{9F6761A3-4CAC-4C5F-AC82-8DB08D526BC2}" type="slidenum">
              <a:rPr lang="nb-NO" smtClean="0"/>
              <a:pPr/>
              <a:t>‹#›</a:t>
            </a:fld>
            <a:endParaRPr lang="nb-NO"/>
          </a:p>
        </p:txBody>
      </p:sp>
    </p:spTree>
    <p:extLst>
      <p:ext uri="{BB962C8B-B14F-4D97-AF65-F5344CB8AC3E}">
        <p14:creationId xmlns:p14="http://schemas.microsoft.com/office/powerpoint/2010/main" val="183236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pPr/>
              <a:t>30.11.2022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F6761A3-4CAC-4C5F-AC82-8DB08D526BC2}" type="slidenum">
              <a:rPr lang="nb-NO" smtClean="0"/>
              <a:pPr/>
              <a:t>‹#›</a:t>
            </a:fld>
            <a:endParaRPr lang="nb-NO"/>
          </a:p>
        </p:txBody>
      </p:sp>
    </p:spTree>
    <p:extLst>
      <p:ext uri="{BB962C8B-B14F-4D97-AF65-F5344CB8AC3E}">
        <p14:creationId xmlns:p14="http://schemas.microsoft.com/office/powerpoint/2010/main" val="182787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604520"/>
            <a:ext cx="2105978" cy="6390640"/>
          </a:xfrm>
        </p:spPr>
        <p:txBody>
          <a:bodyPr vert="eaVert"/>
          <a:lstStyle>
            <a:lvl1pPr>
              <a:defRPr b="0"/>
            </a:lvl1pPr>
          </a:lstStyle>
          <a:p>
            <a:r>
              <a:rPr lang="nb-NO"/>
              <a:t>Klikk for å redigere tittelstil</a:t>
            </a:r>
            <a:endParaRPr lang="en-US" dirty="0"/>
          </a:p>
        </p:txBody>
      </p:sp>
      <p:sp>
        <p:nvSpPr>
          <p:cNvPr id="3" name="Vertical Text Placeholder 2"/>
          <p:cNvSpPr>
            <a:spLocks noGrp="1"/>
          </p:cNvSpPr>
          <p:nvPr>
            <p:ph type="body" orient="vert" idx="1"/>
          </p:nvPr>
        </p:nvSpPr>
        <p:spPr>
          <a:xfrm>
            <a:off x="880110" y="604520"/>
            <a:ext cx="6192203" cy="639064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pPr/>
              <a:t>30.11.2022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F6761A3-4CAC-4C5F-AC82-8DB08D526BC2}" type="slidenum">
              <a:rPr lang="nb-NO" smtClean="0"/>
              <a:pPr/>
              <a:t>‹#›</a:t>
            </a:fld>
            <a:endParaRPr lang="nb-NO"/>
          </a:p>
        </p:txBody>
      </p:sp>
    </p:spTree>
    <p:extLst>
      <p:ext uri="{BB962C8B-B14F-4D97-AF65-F5344CB8AC3E}">
        <p14:creationId xmlns:p14="http://schemas.microsoft.com/office/powerpoint/2010/main" val="287085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å siden">
    <p:spTree>
      <p:nvGrpSpPr>
        <p:cNvPr id="1" name=""/>
        <p:cNvGrpSpPr/>
        <p:nvPr/>
      </p:nvGrpSpPr>
      <p:grpSpPr>
        <a:xfrm>
          <a:off x="0" y="0"/>
          <a:ext cx="0" cy="0"/>
          <a:chOff x="0" y="0"/>
          <a:chExt cx="0" cy="0"/>
        </a:xfrm>
      </p:grpSpPr>
      <p:sp>
        <p:nvSpPr>
          <p:cNvPr id="78" name="Rektangel 77"/>
          <p:cNvSpPr/>
          <p:nvPr userDrawn="1"/>
        </p:nvSpPr>
        <p:spPr>
          <a:xfrm>
            <a:off x="6958584"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9" name="Rektangel 38"/>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6" name="Bildeplassholder 4"/>
          <p:cNvSpPr>
            <a:spLocks noGrp="1"/>
          </p:cNvSpPr>
          <p:nvPr>
            <p:ph type="pic" sz="quarter" idx="60"/>
          </p:nvPr>
        </p:nvSpPr>
        <p:spPr>
          <a:xfrm>
            <a:off x="6958584" y="3265713"/>
            <a:ext cx="2816352" cy="2268881"/>
          </a:xfrm>
          <a:solidFill>
            <a:schemeClr val="bg1">
              <a:lumMod val="95000"/>
            </a:schemeClr>
          </a:solidFill>
        </p:spPr>
        <p:txBody>
          <a:bodyPr tIns="182880">
            <a:normAutofit/>
          </a:bodyPr>
          <a:lstStyle>
            <a:lvl1pPr marL="0" indent="0" algn="ctr" latinLnBrk="0">
              <a:buNone/>
              <a:defRPr lang="nb-NO" sz="1400"/>
            </a:lvl1pPr>
          </a:lstStyle>
          <a:p>
            <a:endParaRPr lang="nb-NO"/>
          </a:p>
        </p:txBody>
      </p:sp>
      <p:sp>
        <p:nvSpPr>
          <p:cNvPr id="72" name="Tekstplassholder 21"/>
          <p:cNvSpPr>
            <a:spLocks noGrp="1"/>
          </p:cNvSpPr>
          <p:nvPr>
            <p:ph type="body" sz="quarter" idx="63" hasCustomPrompt="1"/>
          </p:nvPr>
        </p:nvSpPr>
        <p:spPr>
          <a:xfrm>
            <a:off x="7155180" y="5805716"/>
            <a:ext cx="2423160" cy="1204685"/>
          </a:xfrm>
        </p:spPr>
        <p:txBody>
          <a:bodyPr lIns="0" tIns="0" rIns="0" bIns="0" anchor="t">
            <a:noAutofit/>
          </a:bodyPr>
          <a:lstStyle>
            <a:lvl1pPr marL="0" indent="0" algn="l" latinLnBrk="0">
              <a:lnSpc>
                <a:spcPct val="150000"/>
              </a:lnSpc>
              <a:spcBef>
                <a:spcPts val="90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73" name="Tekstplassholder 21"/>
          <p:cNvSpPr>
            <a:spLocks noGrp="1"/>
          </p:cNvSpPr>
          <p:nvPr>
            <p:ph type="body" sz="quarter" idx="64" hasCustomPrompt="1"/>
          </p:nvPr>
        </p:nvSpPr>
        <p:spPr>
          <a:xfrm>
            <a:off x="7155180" y="1622984"/>
            <a:ext cx="2423160" cy="1488472"/>
          </a:xfrm>
        </p:spPr>
        <p:txBody>
          <a:bodyPr lIns="0" tIns="0" rIns="0" bIns="0" anchor="t">
            <a:noAutofit/>
          </a:bodyPr>
          <a:lstStyle>
            <a:lvl1pPr marL="112708" indent="-112708" algn="l" latinLnBrk="0">
              <a:lnSpc>
                <a:spcPct val="120000"/>
              </a:lnSpc>
              <a:spcBef>
                <a:spcPts val="800"/>
              </a:spcBef>
              <a:spcAft>
                <a:spcPts val="0"/>
              </a:spcAft>
              <a:buFont typeface="Arial" panose="020B0604020202020204" pitchFamily="34" charset="0"/>
              <a:buChar char="•"/>
              <a:defRPr lang="nb-NO" sz="1050">
                <a:solidFill>
                  <a:schemeClr val="tx2"/>
                </a:solidFill>
              </a:defRPr>
            </a:lvl1pPr>
            <a:lvl2pPr marL="182871" indent="-182871" latinLnBrk="0">
              <a:lnSpc>
                <a:spcPct val="100000"/>
              </a:lnSpc>
              <a:spcBef>
                <a:spcPts val="600"/>
              </a:spcBef>
              <a:spcAft>
                <a:spcPts val="0"/>
              </a:spcAft>
              <a:buFont typeface="Arial" panose="020B0604020202020204" pitchFamily="34" charset="0"/>
              <a:buChar char="•"/>
              <a:defRPr lang="nb-NO" sz="900"/>
            </a:lvl2pPr>
            <a:lvl3pPr marL="182871" indent="-182871" latinLnBrk="0">
              <a:lnSpc>
                <a:spcPct val="100000"/>
              </a:lnSpc>
              <a:spcBef>
                <a:spcPts val="600"/>
              </a:spcBef>
              <a:spcAft>
                <a:spcPts val="0"/>
              </a:spcAft>
              <a:buFont typeface="Arial" panose="020B0604020202020204" pitchFamily="34" charset="0"/>
              <a:buChar char="•"/>
              <a:defRPr lang="nb-NO" sz="900"/>
            </a:lvl3pPr>
            <a:lvl4pPr marL="182871" indent="-182871" latinLnBrk="0">
              <a:lnSpc>
                <a:spcPct val="100000"/>
              </a:lnSpc>
              <a:spcBef>
                <a:spcPts val="600"/>
              </a:spcBef>
              <a:spcAft>
                <a:spcPts val="0"/>
              </a:spcAft>
              <a:buFont typeface="Arial" panose="020B0604020202020204" pitchFamily="34" charset="0"/>
              <a:buChar char="•"/>
              <a:defRPr lang="nb-NO" sz="900"/>
            </a:lvl4pPr>
            <a:lvl5pPr marL="182871" indent="-182871" latinLnBrk="0">
              <a:lnSpc>
                <a:spcPct val="100000"/>
              </a:lnSpc>
              <a:spcBef>
                <a:spcPts val="600"/>
              </a:spcBef>
              <a:spcAft>
                <a:spcPts val="0"/>
              </a:spcAft>
              <a:buFont typeface="Arial" panose="020B0604020202020204" pitchFamily="34" charset="0"/>
              <a:buChar char="•"/>
              <a:defRPr lang="nb-NO" sz="900"/>
            </a:lvl5pPr>
            <a:lvl6pPr marL="182871" indent="-182871" latinLnBrk="0">
              <a:lnSpc>
                <a:spcPct val="100000"/>
              </a:lnSpc>
              <a:spcBef>
                <a:spcPts val="600"/>
              </a:spcBef>
              <a:spcAft>
                <a:spcPts val="0"/>
              </a:spcAft>
              <a:defRPr lang="nb-NO" sz="900"/>
            </a:lvl6pPr>
            <a:lvl7pPr marL="182871" indent="-182871" latinLnBrk="0">
              <a:lnSpc>
                <a:spcPct val="100000"/>
              </a:lnSpc>
              <a:spcBef>
                <a:spcPts val="600"/>
              </a:spcBef>
              <a:spcAft>
                <a:spcPts val="0"/>
              </a:spcAft>
              <a:defRPr lang="nb-NO" sz="900"/>
            </a:lvl7pPr>
            <a:lvl8pPr marL="182871" indent="-182871" latinLnBrk="0">
              <a:lnSpc>
                <a:spcPct val="100000"/>
              </a:lnSpc>
              <a:spcBef>
                <a:spcPts val="600"/>
              </a:spcBef>
              <a:spcAft>
                <a:spcPts val="0"/>
              </a:spcAft>
              <a:defRPr lang="nb-NO" sz="900"/>
            </a:lvl8pPr>
            <a:lvl9pPr marL="182871" indent="-182871" latinLnBrk="0">
              <a:lnSpc>
                <a:spcPct val="100000"/>
              </a:lnSpc>
              <a:spcBef>
                <a:spcPts val="600"/>
              </a:spcBef>
              <a:spcAft>
                <a:spcPts val="0"/>
              </a:spcAft>
              <a:defRPr lang="nb-NO" sz="900"/>
            </a:lvl9pPr>
          </a:lstStyle>
          <a:p>
            <a:pPr lvl="0"/>
            <a:r>
              <a:rPr lang="nb-NO" dirty="0"/>
              <a:t>Klikk for å legge til tekst</a:t>
            </a:r>
          </a:p>
        </p:txBody>
      </p:sp>
      <p:sp>
        <p:nvSpPr>
          <p:cNvPr id="74" name="Rektangel 73"/>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5" name="Tekstplassholder 21"/>
          <p:cNvSpPr>
            <a:spLocks noGrp="1"/>
          </p:cNvSpPr>
          <p:nvPr>
            <p:ph type="body" sz="quarter" idx="65" hasCustomPrompt="1"/>
          </p:nvPr>
        </p:nvSpPr>
        <p:spPr>
          <a:xfrm>
            <a:off x="7223760" y="696686"/>
            <a:ext cx="2286001"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77" name="Rektangel 76"/>
          <p:cNvSpPr/>
          <p:nvPr userDrawn="1"/>
        </p:nvSpPr>
        <p:spPr>
          <a:xfrm>
            <a:off x="3575303"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7" name="Rektangel 36"/>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61" name="Tekstplassholder 21"/>
          <p:cNvSpPr>
            <a:spLocks noGrp="1"/>
          </p:cNvSpPr>
          <p:nvPr>
            <p:ph type="body" sz="quarter" idx="61" hasCustomPrompt="1"/>
          </p:nvPr>
        </p:nvSpPr>
        <p:spPr>
          <a:xfrm>
            <a:off x="3771899" y="822961"/>
            <a:ext cx="2423160" cy="1386841"/>
          </a:xfrm>
        </p:spPr>
        <p:txBody>
          <a:bodyPr lIns="0" tIns="0" rIns="0" bIns="0" anchor="t">
            <a:noAutofit/>
          </a:bodyPr>
          <a:lstStyle>
            <a:lvl1pPr marL="0" indent="0" algn="l" latinLnBrk="0">
              <a:lnSpc>
                <a:spcPct val="150000"/>
              </a:lnSpc>
              <a:spcBef>
                <a:spcPts val="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71" name="Tekstplassholder 21"/>
          <p:cNvSpPr>
            <a:spLocks noGrp="1"/>
          </p:cNvSpPr>
          <p:nvPr>
            <p:ph type="body" sz="quarter" idx="62" hasCustomPrompt="1"/>
          </p:nvPr>
        </p:nvSpPr>
        <p:spPr>
          <a:xfrm>
            <a:off x="3771899" y="4846320"/>
            <a:ext cx="2423160" cy="2164080"/>
          </a:xfrm>
        </p:spPr>
        <p:txBody>
          <a:bodyPr lIns="0" tIns="0" rIns="0" bIns="0" anchor="t">
            <a:noAutofit/>
          </a:bodyPr>
          <a:lstStyle>
            <a:lvl1pPr marL="0" indent="0" algn="l" latinLnBrk="0">
              <a:lnSpc>
                <a:spcPct val="120000"/>
              </a:lnSpc>
              <a:spcBef>
                <a:spcPts val="0"/>
              </a:spcBef>
              <a:buNone/>
              <a:defRPr lang="nb-NO" sz="1050" b="0" i="0">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dirty="0"/>
              <a:t>Klikk for å legge til tekst</a:t>
            </a:r>
          </a:p>
        </p:txBody>
      </p:sp>
      <p:sp>
        <p:nvSpPr>
          <p:cNvPr id="76" name="Rektangel 75"/>
          <p:cNvSpPr/>
          <p:nvPr userDrawn="1"/>
        </p:nvSpPr>
        <p:spPr>
          <a:xfrm>
            <a:off x="237744" y="640081"/>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6" name="Rektangel 35"/>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5" name="Rektangel 44"/>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1" name="Tekstplassholder 21"/>
          <p:cNvSpPr>
            <a:spLocks noGrp="1"/>
          </p:cNvSpPr>
          <p:nvPr>
            <p:ph type="body" sz="quarter" idx="20" hasCustomPrompt="1"/>
          </p:nvPr>
        </p:nvSpPr>
        <p:spPr>
          <a:xfrm>
            <a:off x="423334" y="5748868"/>
            <a:ext cx="2445174" cy="1261533"/>
          </a:xfrm>
        </p:spPr>
        <p:txBody>
          <a:bodyPr lIns="0" tIns="0" rIns="0" bIns="0" anchor="t">
            <a:noAutofit/>
          </a:bodyPr>
          <a:lstStyle>
            <a:lvl1pPr marL="0" indent="0" algn="l" latinLnBrk="0">
              <a:lnSpc>
                <a:spcPct val="150000"/>
              </a:lnSpc>
              <a:spcBef>
                <a:spcPts val="900"/>
              </a:spcBef>
              <a:buNone/>
              <a:defRPr lang="nb-NO" sz="1200" b="0" i="1">
                <a:solidFill>
                  <a:schemeClr val="tx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43" name="Tekstplassholder 21"/>
          <p:cNvSpPr>
            <a:spLocks noGrp="1"/>
          </p:cNvSpPr>
          <p:nvPr>
            <p:ph type="body" sz="quarter" idx="31" hasCustomPrompt="1"/>
          </p:nvPr>
        </p:nvSpPr>
        <p:spPr>
          <a:xfrm>
            <a:off x="423334" y="1622984"/>
            <a:ext cx="2445174" cy="1488472"/>
          </a:xfrm>
        </p:spPr>
        <p:txBody>
          <a:bodyPr lIns="0" tIns="0" rIns="0" bIns="0" anchor="t">
            <a:noAutofit/>
          </a:bodyPr>
          <a:lstStyle>
            <a:lvl1pPr marL="112708" indent="-112708" algn="l" latinLnBrk="0">
              <a:lnSpc>
                <a:spcPct val="120000"/>
              </a:lnSpc>
              <a:spcBef>
                <a:spcPts val="800"/>
              </a:spcBef>
              <a:spcAft>
                <a:spcPts val="0"/>
              </a:spcAft>
              <a:buFont typeface="Arial" panose="020B0604020202020204" pitchFamily="34" charset="0"/>
              <a:buChar char="•"/>
              <a:defRPr lang="nb-NO" sz="1050">
                <a:solidFill>
                  <a:schemeClr val="tx2"/>
                </a:solidFill>
              </a:defRPr>
            </a:lvl1pPr>
            <a:lvl2pPr marL="182871" indent="-182871" latinLnBrk="0">
              <a:lnSpc>
                <a:spcPct val="100000"/>
              </a:lnSpc>
              <a:spcBef>
                <a:spcPts val="600"/>
              </a:spcBef>
              <a:spcAft>
                <a:spcPts val="0"/>
              </a:spcAft>
              <a:buFont typeface="Arial" panose="020B0604020202020204" pitchFamily="34" charset="0"/>
              <a:buChar char="•"/>
              <a:defRPr lang="nb-NO" sz="900"/>
            </a:lvl2pPr>
            <a:lvl3pPr marL="182871" indent="-182871" latinLnBrk="0">
              <a:lnSpc>
                <a:spcPct val="100000"/>
              </a:lnSpc>
              <a:spcBef>
                <a:spcPts val="600"/>
              </a:spcBef>
              <a:spcAft>
                <a:spcPts val="0"/>
              </a:spcAft>
              <a:buFont typeface="Arial" panose="020B0604020202020204" pitchFamily="34" charset="0"/>
              <a:buChar char="•"/>
              <a:defRPr lang="nb-NO" sz="900"/>
            </a:lvl3pPr>
            <a:lvl4pPr marL="182871" indent="-182871" latinLnBrk="0">
              <a:lnSpc>
                <a:spcPct val="100000"/>
              </a:lnSpc>
              <a:spcBef>
                <a:spcPts val="600"/>
              </a:spcBef>
              <a:spcAft>
                <a:spcPts val="0"/>
              </a:spcAft>
              <a:buFont typeface="Arial" panose="020B0604020202020204" pitchFamily="34" charset="0"/>
              <a:buChar char="•"/>
              <a:defRPr lang="nb-NO" sz="900"/>
            </a:lvl4pPr>
            <a:lvl5pPr marL="182871" indent="-182871" latinLnBrk="0">
              <a:lnSpc>
                <a:spcPct val="100000"/>
              </a:lnSpc>
              <a:spcBef>
                <a:spcPts val="600"/>
              </a:spcBef>
              <a:spcAft>
                <a:spcPts val="0"/>
              </a:spcAft>
              <a:buFont typeface="Arial" panose="020B0604020202020204" pitchFamily="34" charset="0"/>
              <a:buChar char="•"/>
              <a:defRPr lang="nb-NO" sz="900"/>
            </a:lvl5pPr>
            <a:lvl6pPr marL="182871" indent="-182871" latinLnBrk="0">
              <a:lnSpc>
                <a:spcPct val="100000"/>
              </a:lnSpc>
              <a:spcBef>
                <a:spcPts val="600"/>
              </a:spcBef>
              <a:spcAft>
                <a:spcPts val="0"/>
              </a:spcAft>
              <a:defRPr lang="nb-NO" sz="900"/>
            </a:lvl6pPr>
            <a:lvl7pPr marL="182871" indent="-182871" latinLnBrk="0">
              <a:lnSpc>
                <a:spcPct val="100000"/>
              </a:lnSpc>
              <a:spcBef>
                <a:spcPts val="600"/>
              </a:spcBef>
              <a:spcAft>
                <a:spcPts val="0"/>
              </a:spcAft>
              <a:defRPr lang="nb-NO" sz="900"/>
            </a:lvl7pPr>
            <a:lvl8pPr marL="182871" indent="-182871" latinLnBrk="0">
              <a:lnSpc>
                <a:spcPct val="100000"/>
              </a:lnSpc>
              <a:spcBef>
                <a:spcPts val="600"/>
              </a:spcBef>
              <a:spcAft>
                <a:spcPts val="0"/>
              </a:spcAft>
              <a:defRPr lang="nb-NO" sz="900"/>
            </a:lvl8pPr>
            <a:lvl9pPr marL="182871" indent="-182871" latinLnBrk="0">
              <a:lnSpc>
                <a:spcPct val="100000"/>
              </a:lnSpc>
              <a:spcBef>
                <a:spcPts val="600"/>
              </a:spcBef>
              <a:spcAft>
                <a:spcPts val="0"/>
              </a:spcAft>
              <a:defRPr lang="nb-NO" sz="900"/>
            </a:lvl9pPr>
          </a:lstStyle>
          <a:p>
            <a:pPr lvl="0"/>
            <a:r>
              <a:rPr lang="nb-NO" dirty="0"/>
              <a:t>Klikk for å legge til tekst</a:t>
            </a:r>
          </a:p>
        </p:txBody>
      </p:sp>
      <p:sp>
        <p:nvSpPr>
          <p:cNvPr id="52" name="Tekstplassholder 21"/>
          <p:cNvSpPr>
            <a:spLocks noGrp="1"/>
          </p:cNvSpPr>
          <p:nvPr>
            <p:ph type="body" sz="quarter" idx="58" hasCustomPrompt="1"/>
          </p:nvPr>
        </p:nvSpPr>
        <p:spPr>
          <a:xfrm>
            <a:off x="423334" y="696686"/>
            <a:ext cx="2445174"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53" name="Bildeplassholder 4"/>
          <p:cNvSpPr>
            <a:spLocks noGrp="1"/>
          </p:cNvSpPr>
          <p:nvPr>
            <p:ph type="pic" sz="quarter" idx="59"/>
          </p:nvPr>
        </p:nvSpPr>
        <p:spPr>
          <a:xfrm>
            <a:off x="237744" y="3265714"/>
            <a:ext cx="2816352" cy="2268881"/>
          </a:xfrm>
          <a:solidFill>
            <a:schemeClr val="bg1">
              <a:lumMod val="95000"/>
            </a:schemeClr>
          </a:solidFill>
        </p:spPr>
        <p:txBody>
          <a:bodyPr tIns="182880">
            <a:normAutofit/>
          </a:bodyPr>
          <a:lstStyle>
            <a:lvl1pPr marL="0" indent="0" algn="ctr" latinLnBrk="0">
              <a:buNone/>
              <a:defRPr lang="nb-NO" sz="1400"/>
            </a:lvl1pPr>
          </a:lstStyle>
          <a:p>
            <a:endParaRPr lang="nb-NO"/>
          </a:p>
        </p:txBody>
      </p:sp>
      <p:sp>
        <p:nvSpPr>
          <p:cNvPr id="54" name="Bildeplassholder 4"/>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latinLnBrk="0">
              <a:buNone/>
              <a:defRPr lang="nb-NO" sz="1400"/>
            </a:lvl1pPr>
          </a:lstStyle>
          <a:p>
            <a:endParaRPr lang="nb-NO"/>
          </a:p>
        </p:txBody>
      </p:sp>
    </p:spTree>
    <p:extLst>
      <p:ext uri="{BB962C8B-B14F-4D97-AF65-F5344CB8AC3E}">
        <p14:creationId xmlns:p14="http://schemas.microsoft.com/office/powerpoint/2010/main" val="1162191743"/>
      </p:ext>
    </p:extLst>
  </p:cSld>
  <p:clrMapOvr>
    <a:masterClrMapping/>
  </p:clrMapOvr>
  <p:extLst>
    <p:ext uri="{DCECCB84-F9BA-43D5-87BE-67443E8EF086}">
      <p15:sldGuideLst xmlns:p15="http://schemas.microsoft.com/office/powerpoint/2012/main">
        <p15:guide id="1" pos="144">
          <p15:clr>
            <a:srgbClr val="FBAE40"/>
          </p15:clr>
        </p15:guide>
        <p15:guide id="2" pos="1920">
          <p15:clr>
            <a:srgbClr val="FBAE40"/>
          </p15:clr>
        </p15:guide>
        <p15:guide id="3" pos="2250">
          <p15:clr>
            <a:srgbClr val="FBAE40"/>
          </p15:clr>
        </p15:guide>
        <p15:guide id="4" pos="4026">
          <p15:clr>
            <a:srgbClr val="FBAE40"/>
          </p15:clr>
        </p15:guide>
        <p15:guide id="5" pos="4382">
          <p15:clr>
            <a:srgbClr val="FBAE40"/>
          </p15:clr>
        </p15:guide>
        <p15:guide id="6" pos="6160">
          <p15:clr>
            <a:srgbClr val="FBAE40"/>
          </p15:clr>
        </p15:guide>
        <p15:guide id="7" orient="horz" pos="288">
          <p15:clr>
            <a:srgbClr val="FBAE40"/>
          </p15:clr>
        </p15:guide>
        <p15:guide id="8" orient="horz" pos="45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tenfor siden">
    <p:spTree>
      <p:nvGrpSpPr>
        <p:cNvPr id="1" name=""/>
        <p:cNvGrpSpPr/>
        <p:nvPr/>
      </p:nvGrpSpPr>
      <p:grpSpPr>
        <a:xfrm>
          <a:off x="0" y="0"/>
          <a:ext cx="0" cy="0"/>
          <a:chOff x="0" y="0"/>
          <a:chExt cx="0" cy="0"/>
        </a:xfrm>
      </p:grpSpPr>
      <p:sp>
        <p:nvSpPr>
          <p:cNvPr id="39" name="Rektangel 38"/>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1" name="Rektangel 40"/>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2" name="Rektangel 41"/>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3" name="Rektangel 42"/>
          <p:cNvSpPr/>
          <p:nvPr userDrawn="1"/>
        </p:nvSpPr>
        <p:spPr>
          <a:xfrm>
            <a:off x="237744" y="3125662"/>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4" name="Rektangel 43"/>
          <p:cNvSpPr/>
          <p:nvPr userDrawn="1"/>
        </p:nvSpPr>
        <p:spPr>
          <a:xfrm>
            <a:off x="237744" y="3305960"/>
            <a:ext cx="2816352"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5" name="Rektangel 44"/>
          <p:cNvSpPr/>
          <p:nvPr userDrawn="1"/>
        </p:nvSpPr>
        <p:spPr>
          <a:xfrm>
            <a:off x="3575303"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0" name="Rektangel 49"/>
          <p:cNvSpPr/>
          <p:nvPr userDrawn="1"/>
        </p:nvSpPr>
        <p:spPr>
          <a:xfrm>
            <a:off x="3575303" y="5709685"/>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3" name="Rektangel 52"/>
          <p:cNvSpPr/>
          <p:nvPr userDrawn="1"/>
        </p:nvSpPr>
        <p:spPr>
          <a:xfrm>
            <a:off x="6959474" y="5709685"/>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8" name="Tekstplassholder 21"/>
          <p:cNvSpPr>
            <a:spLocks noGrp="1"/>
          </p:cNvSpPr>
          <p:nvPr>
            <p:ph type="body" sz="quarter" idx="19" hasCustomPrompt="1"/>
          </p:nvPr>
        </p:nvSpPr>
        <p:spPr>
          <a:xfrm>
            <a:off x="502920" y="3403601"/>
            <a:ext cx="2286001" cy="3693886"/>
          </a:xfrm>
        </p:spPr>
        <p:txBody>
          <a:bodyPr lIns="0" tIns="0" rIns="0" bIns="0" anchor="t">
            <a:noAutofit/>
          </a:bodyPr>
          <a:lstStyle>
            <a:lvl1pPr marL="0" indent="0" algn="l" latinLnBrk="0">
              <a:lnSpc>
                <a:spcPct val="200000"/>
              </a:lnSpc>
              <a:spcBef>
                <a:spcPts val="1200"/>
              </a:spcBef>
              <a:spcAft>
                <a:spcPts val="0"/>
              </a:spcAft>
              <a:buNone/>
              <a:defRPr lang="nb-NO" sz="1200" i="1">
                <a:solidFill>
                  <a:schemeClr val="bg1"/>
                </a:solidFill>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31" name="Tekstplassholder 21"/>
          <p:cNvSpPr>
            <a:spLocks noGrp="1"/>
          </p:cNvSpPr>
          <p:nvPr>
            <p:ph type="body" sz="quarter" idx="20" hasCustomPrompt="1"/>
          </p:nvPr>
        </p:nvSpPr>
        <p:spPr>
          <a:xfrm>
            <a:off x="3840480" y="696686"/>
            <a:ext cx="2286001" cy="595085"/>
          </a:xfrm>
        </p:spPr>
        <p:txBody>
          <a:bodyPr lIns="0" tIns="0" rIns="0" bIns="0" anchor="b">
            <a:noAutofit/>
          </a:bodyPr>
          <a:lstStyle>
            <a:lvl1pPr marL="0" indent="0" algn="l" latinLnBrk="0">
              <a:lnSpc>
                <a:spcPct val="100000"/>
              </a:lnSpc>
              <a:spcBef>
                <a:spcPts val="0"/>
              </a:spcBef>
              <a:buNone/>
              <a:defRPr lang="nb-NO" sz="1600" b="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Overskriftstekst</a:t>
            </a:r>
          </a:p>
        </p:txBody>
      </p:sp>
      <p:sp>
        <p:nvSpPr>
          <p:cNvPr id="5" name="Bildeplassholder 4"/>
          <p:cNvSpPr>
            <a:spLocks noGrp="1"/>
          </p:cNvSpPr>
          <p:nvPr>
            <p:ph type="pic" sz="quarter" idx="27"/>
          </p:nvPr>
        </p:nvSpPr>
        <p:spPr>
          <a:xfrm>
            <a:off x="237744" y="640080"/>
            <a:ext cx="2816352" cy="2485582"/>
          </a:xfrm>
          <a:solidFill>
            <a:schemeClr val="bg1">
              <a:lumMod val="95000"/>
            </a:schemeClr>
          </a:solidFill>
        </p:spPr>
        <p:txBody>
          <a:bodyPr tIns="182880">
            <a:normAutofit/>
          </a:bodyPr>
          <a:lstStyle>
            <a:lvl1pPr marL="0" indent="0" algn="ctr" latinLnBrk="0">
              <a:buNone/>
              <a:defRPr lang="nb-NO" sz="1400"/>
            </a:lvl1pPr>
          </a:lstStyle>
          <a:p>
            <a:endParaRPr lang="nb-NO"/>
          </a:p>
        </p:txBody>
      </p:sp>
      <p:sp>
        <p:nvSpPr>
          <p:cNvPr id="48" name="Bildeplassholder 4"/>
          <p:cNvSpPr>
            <a:spLocks noGrp="1"/>
          </p:cNvSpPr>
          <p:nvPr>
            <p:ph type="pic" sz="quarter" idx="30"/>
          </p:nvPr>
        </p:nvSpPr>
        <p:spPr>
          <a:xfrm>
            <a:off x="3575303" y="1446028"/>
            <a:ext cx="2816352" cy="4080776"/>
          </a:xfrm>
          <a:solidFill>
            <a:schemeClr val="bg1">
              <a:lumMod val="95000"/>
            </a:schemeClr>
          </a:solidFill>
        </p:spPr>
        <p:txBody>
          <a:bodyPr tIns="182880">
            <a:normAutofit/>
          </a:bodyPr>
          <a:lstStyle>
            <a:lvl1pPr marL="0" indent="0" algn="ctr" latinLnBrk="0">
              <a:buNone/>
              <a:defRPr lang="nb-NO" sz="1400"/>
            </a:lvl1pPr>
          </a:lstStyle>
          <a:p>
            <a:endParaRPr lang="nb-NO"/>
          </a:p>
        </p:txBody>
      </p:sp>
      <p:sp>
        <p:nvSpPr>
          <p:cNvPr id="49" name="Rektangel 48"/>
          <p:cNvSpPr/>
          <p:nvPr userDrawn="1"/>
        </p:nvSpPr>
        <p:spPr>
          <a:xfrm>
            <a:off x="357530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1" name="Bildeplassholder 4"/>
          <p:cNvSpPr>
            <a:spLocks noGrp="1"/>
          </p:cNvSpPr>
          <p:nvPr>
            <p:ph type="pic" sz="quarter" idx="31"/>
          </p:nvPr>
        </p:nvSpPr>
        <p:spPr>
          <a:xfrm>
            <a:off x="6959474" y="640080"/>
            <a:ext cx="2816352" cy="4886724"/>
          </a:xfrm>
          <a:solidFill>
            <a:schemeClr val="bg1">
              <a:lumMod val="95000"/>
            </a:schemeClr>
          </a:solidFill>
        </p:spPr>
        <p:txBody>
          <a:bodyPr tIns="182880">
            <a:normAutofit/>
          </a:bodyPr>
          <a:lstStyle>
            <a:lvl1pPr marL="0" indent="0" algn="ctr" latinLnBrk="0">
              <a:buNone/>
              <a:defRPr lang="nb-NO" sz="1400"/>
            </a:lvl1pPr>
          </a:lstStyle>
          <a:p>
            <a:endParaRPr lang="nb-NO"/>
          </a:p>
        </p:txBody>
      </p:sp>
      <p:sp>
        <p:nvSpPr>
          <p:cNvPr id="52" name="Rektangel 51"/>
          <p:cNvSpPr/>
          <p:nvPr userDrawn="1"/>
        </p:nvSpPr>
        <p:spPr>
          <a:xfrm>
            <a:off x="6959474"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5" name="Tekstplassholder 21"/>
          <p:cNvSpPr>
            <a:spLocks noGrp="1"/>
          </p:cNvSpPr>
          <p:nvPr>
            <p:ph type="body" sz="quarter" idx="60" hasCustomPrompt="1"/>
          </p:nvPr>
        </p:nvSpPr>
        <p:spPr>
          <a:xfrm>
            <a:off x="3840479" y="5820181"/>
            <a:ext cx="2423160" cy="247243"/>
          </a:xfrm>
        </p:spPr>
        <p:txBody>
          <a:bodyPr lIns="0" tIns="0" rIns="0" bIns="0" anchor="t">
            <a:noAutofit/>
          </a:bodyPr>
          <a:lstStyle>
            <a:lvl1pPr marL="0" indent="0" algn="l" latinLnBrk="0">
              <a:lnSpc>
                <a:spcPct val="100000"/>
              </a:lnSpc>
              <a:spcBef>
                <a:spcPts val="0"/>
              </a:spcBef>
              <a:buNone/>
              <a:defRPr lang="nb-NO" sz="1400" b="0" i="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56" name="Tekstplassholder 21"/>
          <p:cNvSpPr>
            <a:spLocks noGrp="1"/>
          </p:cNvSpPr>
          <p:nvPr>
            <p:ph type="body" sz="quarter" idx="61" hasCustomPrompt="1"/>
          </p:nvPr>
        </p:nvSpPr>
        <p:spPr>
          <a:xfrm>
            <a:off x="3840479" y="6146006"/>
            <a:ext cx="2423160" cy="642938"/>
          </a:xfrm>
        </p:spPr>
        <p:txBody>
          <a:bodyPr lIns="0" tIns="0" rIns="0" bIns="0" anchor="t">
            <a:noAutofit/>
          </a:bodyPr>
          <a:lstStyle>
            <a:lvl1pPr marL="0" indent="0" algn="l" latinLnBrk="0">
              <a:lnSpc>
                <a:spcPct val="110000"/>
              </a:lnSpc>
              <a:spcBef>
                <a:spcPts val="0"/>
              </a:spcBef>
              <a:buNone/>
              <a:defRPr lang="nb-NO" sz="1100" b="0" i="0">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57" name="Tekstplassholder 21"/>
          <p:cNvSpPr>
            <a:spLocks noGrp="1"/>
          </p:cNvSpPr>
          <p:nvPr>
            <p:ph type="body" sz="quarter" idx="62" hasCustomPrompt="1"/>
          </p:nvPr>
        </p:nvSpPr>
        <p:spPr>
          <a:xfrm>
            <a:off x="3840479" y="6788944"/>
            <a:ext cx="2423160" cy="380198"/>
          </a:xfrm>
        </p:spPr>
        <p:txBody>
          <a:bodyPr lIns="0" tIns="0" rIns="0" bIns="0" anchor="ctr">
            <a:noAutofit/>
          </a:bodyPr>
          <a:lstStyle>
            <a:lvl1pPr marL="0" indent="0" algn="l" latinLnBrk="0">
              <a:lnSpc>
                <a:spcPct val="100000"/>
              </a:lnSpc>
              <a:spcBef>
                <a:spcPts val="0"/>
              </a:spcBef>
              <a:buNone/>
              <a:defRPr lang="nb-NO" sz="1100" b="0" i="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Klikk for å legge til tekst</a:t>
            </a:r>
          </a:p>
        </p:txBody>
      </p:sp>
      <p:sp>
        <p:nvSpPr>
          <p:cNvPr id="58" name="Tekstplassholder 21"/>
          <p:cNvSpPr>
            <a:spLocks noGrp="1"/>
          </p:cNvSpPr>
          <p:nvPr>
            <p:ph type="body" sz="quarter" idx="63" hasCustomPrompt="1"/>
          </p:nvPr>
        </p:nvSpPr>
        <p:spPr>
          <a:xfrm>
            <a:off x="7156070" y="5820182"/>
            <a:ext cx="2423160" cy="1040418"/>
          </a:xfrm>
        </p:spPr>
        <p:txBody>
          <a:bodyPr lIns="0" tIns="0" rIns="0" bIns="0" anchor="ctr">
            <a:noAutofit/>
          </a:bodyPr>
          <a:lstStyle>
            <a:lvl1pPr marL="0" indent="0" algn="ctr" latinLnBrk="0">
              <a:lnSpc>
                <a:spcPct val="120000"/>
              </a:lnSpc>
              <a:spcBef>
                <a:spcPts val="0"/>
              </a:spcBef>
              <a:buNone/>
              <a:defRPr lang="nb-NO" sz="2400" b="0" i="1">
                <a:solidFill>
                  <a:schemeClr val="bg1"/>
                </a:solidFill>
                <a:latin typeface="+mj-lt"/>
              </a:defRPr>
            </a:lvl1pPr>
            <a:lvl2pPr marL="0" indent="0" latinLnBrk="0">
              <a:spcBef>
                <a:spcPts val="0"/>
              </a:spcBef>
              <a:buNone/>
              <a:defRPr lang="nb-NO" sz="3600"/>
            </a:lvl2pPr>
            <a:lvl3pPr marL="0" indent="0" latinLnBrk="0">
              <a:spcBef>
                <a:spcPts val="0"/>
              </a:spcBef>
              <a:buNone/>
              <a:defRPr lang="nb-NO" sz="3600"/>
            </a:lvl3pPr>
            <a:lvl4pPr marL="0" indent="0" latinLnBrk="0">
              <a:spcBef>
                <a:spcPts val="0"/>
              </a:spcBef>
              <a:buNone/>
              <a:defRPr lang="nb-NO" sz="3600"/>
            </a:lvl4pPr>
            <a:lvl5pPr marL="0" indent="0" latinLnBrk="0">
              <a:spcBef>
                <a:spcPts val="0"/>
              </a:spcBef>
              <a:buNone/>
              <a:defRPr lang="nb-NO" sz="3600"/>
            </a:lvl5pPr>
          </a:lstStyle>
          <a:p>
            <a:pPr lvl="0"/>
            <a:r>
              <a:rPr lang="nb-NO"/>
              <a:t>Firmanavn</a:t>
            </a:r>
          </a:p>
        </p:txBody>
      </p:sp>
    </p:spTree>
    <p:extLst>
      <p:ext uri="{BB962C8B-B14F-4D97-AF65-F5344CB8AC3E}">
        <p14:creationId xmlns:p14="http://schemas.microsoft.com/office/powerpoint/2010/main" val="1937806922"/>
      </p:ext>
    </p:extLst>
  </p:cSld>
  <p:clrMapOvr>
    <a:masterClrMapping/>
  </p:clrMapOvr>
  <p:extLst>
    <p:ext uri="{DCECCB84-F9BA-43D5-87BE-67443E8EF086}">
      <p15:sldGuideLst xmlns:p15="http://schemas.microsoft.com/office/powerpoint/2012/main">
        <p15:guide id="1" orient="horz" pos="288">
          <p15:clr>
            <a:srgbClr val="FBAE40"/>
          </p15:clr>
        </p15:guide>
        <p15:guide id="2" orient="horz" pos="4560">
          <p15:clr>
            <a:srgbClr val="FBAE40"/>
          </p15:clr>
        </p15:guide>
        <p15:guide id="3" pos="144">
          <p15:clr>
            <a:srgbClr val="FBAE40"/>
          </p15:clr>
        </p15:guide>
        <p15:guide id="4" pos="1920">
          <p15:clr>
            <a:srgbClr val="FBAE40"/>
          </p15:clr>
        </p15:guide>
        <p15:guide id="6" pos="6156">
          <p15:clr>
            <a:srgbClr val="FBAE40"/>
          </p15:clr>
        </p15:guide>
        <p15:guide id="7" pos="4382">
          <p15:clr>
            <a:srgbClr val="FBAE40"/>
          </p15:clr>
        </p15:guide>
        <p15:guide id="8" pos="2250">
          <p15:clr>
            <a:srgbClr val="FBAE40"/>
          </p15:clr>
        </p15:guide>
        <p15:guide id="9" pos="402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pPr/>
              <a:t>30.11.2022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F6761A3-4CAC-4C5F-AC82-8DB08D526BC2}" type="slidenum">
              <a:rPr lang="nb-NO" smtClean="0"/>
              <a:pPr/>
              <a:t>‹#›</a:t>
            </a:fld>
            <a:endParaRPr lang="nb-NO"/>
          </a:p>
        </p:txBody>
      </p:sp>
    </p:spTree>
    <p:extLst>
      <p:ext uri="{BB962C8B-B14F-4D97-AF65-F5344CB8AC3E}">
        <p14:creationId xmlns:p14="http://schemas.microsoft.com/office/powerpoint/2010/main" val="411749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7" name="Rectangle 6"/>
          <p:cNvSpPr/>
          <p:nvPr/>
        </p:nvSpPr>
        <p:spPr>
          <a:xfrm>
            <a:off x="0" y="5573721"/>
            <a:ext cx="10058400" cy="2198678"/>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87881" y="1388669"/>
            <a:ext cx="7656957" cy="3989832"/>
          </a:xfrm>
        </p:spPr>
        <p:txBody>
          <a:bodyPr anchor="ctr">
            <a:normAutofit/>
          </a:bodyPr>
          <a:lstStyle>
            <a:lvl1pPr>
              <a:lnSpc>
                <a:spcPct val="80000"/>
              </a:lnSpc>
              <a:defRPr sz="7040" b="0"/>
            </a:lvl1pPr>
          </a:lstStyle>
          <a:p>
            <a:r>
              <a:rPr lang="nb-NO"/>
              <a:t>Klikk for å redigere tittelstil</a:t>
            </a:r>
            <a:endParaRPr lang="en-US" dirty="0"/>
          </a:p>
        </p:txBody>
      </p:sp>
      <p:sp>
        <p:nvSpPr>
          <p:cNvPr id="3" name="Text Placeholder 2"/>
          <p:cNvSpPr>
            <a:spLocks noGrp="1"/>
          </p:cNvSpPr>
          <p:nvPr>
            <p:ph type="body" idx="1"/>
          </p:nvPr>
        </p:nvSpPr>
        <p:spPr>
          <a:xfrm>
            <a:off x="1786763" y="5689397"/>
            <a:ext cx="7468362" cy="1209040"/>
          </a:xfrm>
        </p:spPr>
        <p:txBody>
          <a:bodyPr anchor="t">
            <a:normAutofit/>
          </a:bodyPr>
          <a:lstStyle>
            <a:lvl1pPr marL="0" indent="0">
              <a:buNone/>
              <a:defRPr sz="1980" b="0">
                <a:solidFill>
                  <a:schemeClr val="accent1">
                    <a:lumMod val="50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a:xfrm>
            <a:off x="7089776" y="7109157"/>
            <a:ext cx="2181555" cy="413808"/>
          </a:xfrm>
        </p:spPr>
        <p:txBody>
          <a:bodyPr/>
          <a:lstStyle>
            <a:lvl1pPr>
              <a:defRPr>
                <a:solidFill>
                  <a:schemeClr val="accent1">
                    <a:lumMod val="50000"/>
                  </a:schemeClr>
                </a:solidFill>
              </a:defRPr>
            </a:lvl1pPr>
          </a:lstStyle>
          <a:p>
            <a:fld id="{FC7BAE6A-DCF3-43E4-B2A0-33D0CF1225FC}" type="datetimeFigureOut">
              <a:rPr lang="nb-NO" smtClean="0"/>
              <a:pPr/>
              <a:t>30.11.2022</a:t>
            </a:fld>
            <a:endParaRPr lang="nb-NO"/>
          </a:p>
        </p:txBody>
      </p:sp>
      <p:sp>
        <p:nvSpPr>
          <p:cNvPr id="5" name="Footer Placeholder 4"/>
          <p:cNvSpPr>
            <a:spLocks noGrp="1"/>
          </p:cNvSpPr>
          <p:nvPr>
            <p:ph type="ftr" sz="quarter" idx="11"/>
          </p:nvPr>
        </p:nvSpPr>
        <p:spPr>
          <a:xfrm>
            <a:off x="1799709" y="7109156"/>
            <a:ext cx="5220310" cy="413808"/>
          </a:xfrm>
        </p:spPr>
        <p:txBody>
          <a:bodyPr/>
          <a:lstStyle>
            <a:lvl1pPr>
              <a:defRPr>
                <a:solidFill>
                  <a:schemeClr val="accent1">
                    <a:lumMod val="50000"/>
                  </a:schemeClr>
                </a:solidFill>
              </a:defRPr>
            </a:lvl1pPr>
          </a:lstStyle>
          <a:p>
            <a:endParaRPr lang="nb-NO"/>
          </a:p>
        </p:txBody>
      </p:sp>
      <p:grpSp>
        <p:nvGrpSpPr>
          <p:cNvPr id="8" name="Group 7"/>
          <p:cNvGrpSpPr>
            <a:grpSpLocks noChangeAspect="1"/>
          </p:cNvGrpSpPr>
          <p:nvPr/>
        </p:nvGrpSpPr>
        <p:grpSpPr>
          <a:xfrm>
            <a:off x="697248" y="2754706"/>
            <a:ext cx="1005840" cy="103632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709995" y="2843088"/>
            <a:ext cx="980346" cy="816376"/>
          </a:xfrm>
        </p:spPr>
        <p:txBody>
          <a:bodyPr/>
          <a:lstStyle>
            <a:lvl1pPr>
              <a:defRPr sz="3080"/>
            </a:lvl1pPr>
          </a:lstStyle>
          <a:p>
            <a:fld id="{9F6761A3-4CAC-4C5F-AC82-8DB08D526BC2}" type="slidenum">
              <a:rPr lang="nb-NO" smtClean="0"/>
              <a:pPr/>
              <a:t>‹#›</a:t>
            </a:fld>
            <a:endParaRPr lang="nb-NO"/>
          </a:p>
        </p:txBody>
      </p:sp>
    </p:spTree>
    <p:extLst>
      <p:ext uri="{BB962C8B-B14F-4D97-AF65-F5344CB8AC3E}">
        <p14:creationId xmlns:p14="http://schemas.microsoft.com/office/powerpoint/2010/main" val="191170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754380" y="2487168"/>
            <a:ext cx="4023360" cy="450799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271440" y="2487168"/>
            <a:ext cx="4023360" cy="450799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FC7BAE6A-DCF3-43E4-B2A0-33D0CF1225FC}" type="datetimeFigureOut">
              <a:rPr lang="nb-NO" smtClean="0"/>
              <a:pPr/>
              <a:t>30.11.2022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F6761A3-4CAC-4C5F-AC82-8DB08D526BC2}" type="slidenum">
              <a:rPr lang="nb-NO" smtClean="0"/>
              <a:pPr/>
              <a:t>‹#›</a:t>
            </a:fld>
            <a:endParaRPr lang="nb-NO"/>
          </a:p>
        </p:txBody>
      </p:sp>
    </p:spTree>
    <p:extLst>
      <p:ext uri="{BB962C8B-B14F-4D97-AF65-F5344CB8AC3E}">
        <p14:creationId xmlns:p14="http://schemas.microsoft.com/office/powerpoint/2010/main" val="337186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754380" y="2321357"/>
            <a:ext cx="4023360" cy="725424"/>
          </a:xfrm>
        </p:spPr>
        <p:txBody>
          <a:bodyPr anchor="ctr">
            <a:normAutofit/>
          </a:bodyPr>
          <a:lstStyle>
            <a:lvl1pPr marL="0" indent="0">
              <a:buNone/>
              <a:defRPr sz="2200" b="1">
                <a:solidFill>
                  <a:schemeClr val="accent1">
                    <a:lumMod val="75000"/>
                  </a:schemeClr>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nb-NO"/>
              <a:t>Rediger tekststiler i malen</a:t>
            </a:r>
          </a:p>
        </p:txBody>
      </p:sp>
      <p:sp>
        <p:nvSpPr>
          <p:cNvPr id="4" name="Content Placeholder 3"/>
          <p:cNvSpPr>
            <a:spLocks noGrp="1"/>
          </p:cNvSpPr>
          <p:nvPr>
            <p:ph sz="half" idx="2"/>
          </p:nvPr>
        </p:nvSpPr>
        <p:spPr>
          <a:xfrm>
            <a:off x="754380" y="3108960"/>
            <a:ext cx="4023360" cy="373075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302872" y="2321357"/>
            <a:ext cx="4023360" cy="725424"/>
          </a:xfrm>
        </p:spPr>
        <p:txBody>
          <a:bodyPr anchor="ctr">
            <a:normAutofit/>
          </a:bodyPr>
          <a:lstStyle>
            <a:lvl1pPr marL="0" indent="0">
              <a:buNone/>
              <a:defRPr sz="2200" b="1">
                <a:solidFill>
                  <a:schemeClr val="accent1">
                    <a:lumMod val="75000"/>
                  </a:schemeClr>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nb-NO"/>
              <a:t>Rediger tekststiler i malen</a:t>
            </a:r>
          </a:p>
        </p:txBody>
      </p:sp>
      <p:sp>
        <p:nvSpPr>
          <p:cNvPr id="6" name="Content Placeholder 5"/>
          <p:cNvSpPr>
            <a:spLocks noGrp="1"/>
          </p:cNvSpPr>
          <p:nvPr>
            <p:ph sz="quarter" idx="4"/>
          </p:nvPr>
        </p:nvSpPr>
        <p:spPr>
          <a:xfrm>
            <a:off x="5302872" y="3108960"/>
            <a:ext cx="4023360" cy="3730752"/>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C7BAE6A-DCF3-43E4-B2A0-33D0CF1225FC}" type="datetimeFigureOut">
              <a:rPr lang="nb-NO" smtClean="0"/>
              <a:pPr/>
              <a:t>30.11.2022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F6761A3-4CAC-4C5F-AC82-8DB08D526BC2}" type="slidenum">
              <a:rPr lang="nb-NO" smtClean="0"/>
              <a:pPr/>
              <a:t>‹#›</a:t>
            </a:fld>
            <a:endParaRPr lang="nb-NO"/>
          </a:p>
        </p:txBody>
      </p:sp>
    </p:spTree>
    <p:extLst>
      <p:ext uri="{BB962C8B-B14F-4D97-AF65-F5344CB8AC3E}">
        <p14:creationId xmlns:p14="http://schemas.microsoft.com/office/powerpoint/2010/main" val="69247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C7BAE6A-DCF3-43E4-B2A0-33D0CF1225FC}" type="datetimeFigureOut">
              <a:rPr lang="nb-NO" smtClean="0"/>
              <a:pPr/>
              <a:t>30.11.2022</a:t>
            </a:fld>
            <a:endParaRPr lang="nb-NO"/>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nb-NO"/>
          </a:p>
        </p:txBody>
      </p:sp>
      <p:sp>
        <p:nvSpPr>
          <p:cNvPr id="5" name="Slide Number Placeholder 4"/>
          <p:cNvSpPr>
            <a:spLocks noGrp="1"/>
          </p:cNvSpPr>
          <p:nvPr>
            <p:ph type="sldNum" sz="quarter" idx="12"/>
          </p:nvPr>
        </p:nvSpPr>
        <p:spPr/>
        <p:txBody>
          <a:bodyPr/>
          <a:lstStyle/>
          <a:p>
            <a:fld id="{9F6761A3-4CAC-4C5F-AC82-8DB08D526BC2}" type="slidenum">
              <a:rPr lang="nb-NO" smtClean="0"/>
              <a:pPr/>
              <a:t>‹#›</a:t>
            </a:fld>
            <a:endParaRPr lang="nb-NO"/>
          </a:p>
        </p:txBody>
      </p:sp>
    </p:spTree>
    <p:extLst>
      <p:ext uri="{BB962C8B-B14F-4D97-AF65-F5344CB8AC3E}">
        <p14:creationId xmlns:p14="http://schemas.microsoft.com/office/powerpoint/2010/main" val="187443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689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p:cNvSpPr/>
          <p:nvPr/>
        </p:nvSpPr>
        <p:spPr>
          <a:xfrm>
            <a:off x="6850587" y="2"/>
            <a:ext cx="3207813" cy="77723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53453" y="777240"/>
            <a:ext cx="2640330" cy="1969008"/>
          </a:xfrm>
        </p:spPr>
        <p:txBody>
          <a:bodyPr anchor="b">
            <a:normAutofit/>
          </a:bodyPr>
          <a:lstStyle>
            <a:lvl1pPr>
              <a:defRPr sz="3080" b="0"/>
            </a:lvl1pPr>
          </a:lstStyle>
          <a:p>
            <a:r>
              <a:rPr lang="nb-NO"/>
              <a:t>Klikk for å redigere tittelstil</a:t>
            </a:r>
            <a:endParaRPr lang="en-US" dirty="0"/>
          </a:p>
        </p:txBody>
      </p:sp>
      <p:sp>
        <p:nvSpPr>
          <p:cNvPr id="3" name="Content Placeholder 2"/>
          <p:cNvSpPr>
            <a:spLocks noGrp="1"/>
          </p:cNvSpPr>
          <p:nvPr>
            <p:ph idx="1"/>
          </p:nvPr>
        </p:nvSpPr>
        <p:spPr>
          <a:xfrm>
            <a:off x="691515" y="777240"/>
            <a:ext cx="5537149" cy="5689397"/>
          </a:xfrm>
        </p:spPr>
        <p:txBody>
          <a:bodyPr/>
          <a:lstStyle>
            <a:lvl1pPr>
              <a:defRPr sz="2200"/>
            </a:lvl1pPr>
            <a:lvl2pPr>
              <a:defRPr sz="1980"/>
            </a:lvl2pPr>
            <a:lvl3pPr>
              <a:defRPr sz="1760"/>
            </a:lvl3pPr>
            <a:lvl4pPr>
              <a:defRPr sz="1760"/>
            </a:lvl4pPr>
            <a:lvl5pPr>
              <a:defRPr sz="1760"/>
            </a:lvl5pPr>
            <a:lvl6pPr>
              <a:defRPr sz="1760"/>
            </a:lvl6pPr>
            <a:lvl7pPr>
              <a:defRPr sz="1760"/>
            </a:lvl7pPr>
            <a:lvl8pPr>
              <a:defRPr sz="1760"/>
            </a:lvl8pPr>
            <a:lvl9pPr>
              <a:defRPr sz="176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7053453" y="2746248"/>
            <a:ext cx="2640330" cy="3730752"/>
          </a:xfrm>
        </p:spPr>
        <p:txBody>
          <a:bodyPr>
            <a:normAutofit/>
          </a:bodyPr>
          <a:lstStyle>
            <a:lvl1pPr marL="0" indent="0">
              <a:lnSpc>
                <a:spcPct val="100000"/>
              </a:lnSpc>
              <a:spcBef>
                <a:spcPts val="1100"/>
              </a:spcBef>
              <a:buNone/>
              <a:defRPr sz="1485">
                <a:solidFill>
                  <a:schemeClr val="accent1">
                    <a:lumMod val="50000"/>
                  </a:schemeClr>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nb-NO"/>
              <a:t>Rediger tekststiler i malen</a:t>
            </a:r>
          </a:p>
        </p:txBody>
      </p:sp>
      <p:grpSp>
        <p:nvGrpSpPr>
          <p:cNvPr id="12" name="Group 11"/>
          <p:cNvGrpSpPr/>
          <p:nvPr/>
        </p:nvGrpSpPr>
        <p:grpSpPr>
          <a:xfrm>
            <a:off x="9374931" y="7089292"/>
            <a:ext cx="432511" cy="445618"/>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C7BAE6A-DCF3-43E4-B2A0-33D0CF1225FC}" type="datetimeFigureOut">
              <a:rPr lang="nb-NO" smtClean="0"/>
              <a:pPr/>
              <a:t>30.11.2022</a:t>
            </a:fld>
            <a:endParaRPr lang="nb-NO"/>
          </a:p>
        </p:txBody>
      </p:sp>
      <p:sp>
        <p:nvSpPr>
          <p:cNvPr id="10" name="Footer Placeholder 9"/>
          <p:cNvSpPr>
            <a:spLocks noGrp="1"/>
          </p:cNvSpPr>
          <p:nvPr>
            <p:ph type="ftr" sz="quarter" idx="11"/>
          </p:nvPr>
        </p:nvSpPr>
        <p:spPr/>
        <p:txBody>
          <a:bodyPr/>
          <a:lstStyle/>
          <a:p>
            <a:endParaRPr lang="nb-NO"/>
          </a:p>
        </p:txBody>
      </p:sp>
      <p:sp>
        <p:nvSpPr>
          <p:cNvPr id="11" name="Slide Number Placeholder 10"/>
          <p:cNvSpPr>
            <a:spLocks noGrp="1"/>
          </p:cNvSpPr>
          <p:nvPr>
            <p:ph type="sldNum" sz="quarter" idx="12"/>
          </p:nvPr>
        </p:nvSpPr>
        <p:spPr/>
        <p:txBody>
          <a:bodyPr/>
          <a:lstStyle/>
          <a:p>
            <a:fld id="{9F6761A3-4CAC-4C5F-AC82-8DB08D526BC2}" type="slidenum">
              <a:rPr lang="nb-NO" smtClean="0"/>
              <a:pPr/>
              <a:t>‹#›</a:t>
            </a:fld>
            <a:endParaRPr lang="nb-NO"/>
          </a:p>
        </p:txBody>
      </p:sp>
    </p:spTree>
    <p:extLst>
      <p:ext uri="{BB962C8B-B14F-4D97-AF65-F5344CB8AC3E}">
        <p14:creationId xmlns:p14="http://schemas.microsoft.com/office/powerpoint/2010/main" val="260893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1" name="Rectangle 10"/>
          <p:cNvSpPr/>
          <p:nvPr/>
        </p:nvSpPr>
        <p:spPr>
          <a:xfrm>
            <a:off x="6850587" y="2"/>
            <a:ext cx="3207813" cy="77723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53453" y="777240"/>
            <a:ext cx="2640330" cy="1969008"/>
          </a:xfrm>
        </p:spPr>
        <p:txBody>
          <a:bodyPr anchor="b">
            <a:normAutofit/>
          </a:bodyPr>
          <a:lstStyle>
            <a:lvl1pPr>
              <a:defRPr sz="308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0" y="0"/>
            <a:ext cx="6850586" cy="7772400"/>
          </a:xfrm>
          <a:solidFill>
            <a:schemeClr val="tx2">
              <a:lumMod val="20000"/>
              <a:lumOff val="80000"/>
            </a:schemeClr>
          </a:solidFill>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nb-NO"/>
              <a:t>Klikk på ikonet for å legge til et bilde</a:t>
            </a:r>
            <a:endParaRPr lang="en-US" dirty="0"/>
          </a:p>
        </p:txBody>
      </p:sp>
      <p:sp>
        <p:nvSpPr>
          <p:cNvPr id="4" name="Text Placeholder 3"/>
          <p:cNvSpPr>
            <a:spLocks noGrp="1"/>
          </p:cNvSpPr>
          <p:nvPr>
            <p:ph type="body" sz="half" idx="2"/>
          </p:nvPr>
        </p:nvSpPr>
        <p:spPr>
          <a:xfrm>
            <a:off x="7053453" y="2746248"/>
            <a:ext cx="2640330" cy="3730752"/>
          </a:xfrm>
        </p:spPr>
        <p:txBody>
          <a:bodyPr>
            <a:normAutofit/>
          </a:bodyPr>
          <a:lstStyle>
            <a:lvl1pPr marL="0" indent="0">
              <a:lnSpc>
                <a:spcPct val="100000"/>
              </a:lnSpc>
              <a:spcBef>
                <a:spcPts val="1100"/>
              </a:spcBef>
              <a:buNone/>
              <a:defRPr sz="1485">
                <a:solidFill>
                  <a:schemeClr val="accent1">
                    <a:lumMod val="50000"/>
                  </a:schemeClr>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nb-NO"/>
              <a:t>Rediger tekststiler i malen</a:t>
            </a:r>
          </a:p>
        </p:txBody>
      </p:sp>
      <p:grpSp>
        <p:nvGrpSpPr>
          <p:cNvPr id="12" name="Group 11"/>
          <p:cNvGrpSpPr/>
          <p:nvPr/>
        </p:nvGrpSpPr>
        <p:grpSpPr>
          <a:xfrm>
            <a:off x="9374931" y="7089292"/>
            <a:ext cx="432511" cy="445618"/>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FC7BAE6A-DCF3-43E4-B2A0-33D0CF1225FC}" type="datetimeFigureOut">
              <a:rPr lang="nb-NO" smtClean="0"/>
              <a:pPr/>
              <a:t>30.11.2022</a:t>
            </a:fld>
            <a:endParaRPr lang="nb-NO"/>
          </a:p>
        </p:txBody>
      </p:sp>
      <p:sp>
        <p:nvSpPr>
          <p:cNvPr id="10" name="Slide Number Placeholder 9"/>
          <p:cNvSpPr>
            <a:spLocks noGrp="1"/>
          </p:cNvSpPr>
          <p:nvPr>
            <p:ph type="sldNum" sz="quarter" idx="12"/>
          </p:nvPr>
        </p:nvSpPr>
        <p:spPr/>
        <p:txBody>
          <a:bodyPr/>
          <a:lstStyle/>
          <a:p>
            <a:fld id="{9F6761A3-4CAC-4C5F-AC82-8DB08D526BC2}" type="slidenum">
              <a:rPr lang="nb-NO" smtClean="0"/>
              <a:pPr/>
              <a:t>‹#›</a:t>
            </a:fld>
            <a:endParaRPr lang="nb-NO"/>
          </a:p>
        </p:txBody>
      </p:sp>
    </p:spTree>
    <p:extLst>
      <p:ext uri="{BB962C8B-B14F-4D97-AF65-F5344CB8AC3E}">
        <p14:creationId xmlns:p14="http://schemas.microsoft.com/office/powerpoint/2010/main" val="421729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9374931" y="7089292"/>
            <a:ext cx="432511" cy="445618"/>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754380" y="549250"/>
            <a:ext cx="8549640" cy="182392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754380" y="2404262"/>
            <a:ext cx="8549640" cy="459089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591605" y="7109157"/>
            <a:ext cx="2700680" cy="413808"/>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FC7BAE6A-DCF3-43E4-B2A0-33D0CF1225FC}" type="datetimeFigureOut">
              <a:rPr lang="nb-NO" smtClean="0"/>
              <a:pPr/>
              <a:t>30.11.2022</a:t>
            </a:fld>
            <a:endParaRPr lang="nb-NO"/>
          </a:p>
        </p:txBody>
      </p:sp>
      <p:sp>
        <p:nvSpPr>
          <p:cNvPr id="5" name="Footer Placeholder 4"/>
          <p:cNvSpPr>
            <a:spLocks noGrp="1"/>
          </p:cNvSpPr>
          <p:nvPr>
            <p:ph type="ftr" sz="quarter" idx="3"/>
          </p:nvPr>
        </p:nvSpPr>
        <p:spPr>
          <a:xfrm>
            <a:off x="754380" y="7109157"/>
            <a:ext cx="5220310" cy="413808"/>
          </a:xfrm>
          <a:prstGeom prst="rect">
            <a:avLst/>
          </a:prstGeom>
        </p:spPr>
        <p:txBody>
          <a:bodyPr vert="horz" lIns="91440" tIns="45720" rIns="91440" bIns="45720" rtlCol="0" anchor="ctr"/>
          <a:lstStyle>
            <a:lvl1pPr algn="l">
              <a:defRPr sz="1100">
                <a:solidFill>
                  <a:schemeClr val="accent1">
                    <a:lumMod val="50000"/>
                  </a:schemeClr>
                </a:solidFill>
              </a:defRPr>
            </a:lvl1pPr>
          </a:lstStyle>
          <a:p>
            <a:endParaRPr lang="nb-NO"/>
          </a:p>
        </p:txBody>
      </p:sp>
      <p:sp>
        <p:nvSpPr>
          <p:cNvPr id="6" name="Slide Number Placeholder 5"/>
          <p:cNvSpPr>
            <a:spLocks noGrp="1"/>
          </p:cNvSpPr>
          <p:nvPr>
            <p:ph type="sldNum" sz="quarter" idx="4"/>
          </p:nvPr>
        </p:nvSpPr>
        <p:spPr>
          <a:xfrm>
            <a:off x="9331681" y="7109157"/>
            <a:ext cx="528066" cy="413808"/>
          </a:xfrm>
          <a:prstGeom prst="rect">
            <a:avLst/>
          </a:prstGeom>
        </p:spPr>
        <p:txBody>
          <a:bodyPr vert="horz" lIns="91440" tIns="45720" rIns="91440" bIns="45720" rtlCol="0" anchor="ctr"/>
          <a:lstStyle>
            <a:lvl1pPr algn="ctr">
              <a:defRPr sz="1210" b="1" spc="-77" baseline="0">
                <a:solidFill>
                  <a:srgbClr val="FFFFFF"/>
                </a:solidFill>
                <a:latin typeface="+mn-lt"/>
              </a:defRPr>
            </a:lvl1pPr>
          </a:lstStyle>
          <a:p>
            <a:fld id="{9F6761A3-4CAC-4C5F-AC82-8DB08D526BC2}" type="slidenum">
              <a:rPr lang="nb-NO" smtClean="0"/>
              <a:pPr/>
              <a:t>‹#›</a:t>
            </a:fld>
            <a:endParaRPr lang="nb-NO"/>
          </a:p>
        </p:txBody>
      </p:sp>
    </p:spTree>
    <p:extLst>
      <p:ext uri="{BB962C8B-B14F-4D97-AF65-F5344CB8AC3E}">
        <p14:creationId xmlns:p14="http://schemas.microsoft.com/office/powerpoint/2010/main" val="186326778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1005840" rtl="0" eaLnBrk="1" latinLnBrk="0" hangingPunct="1">
        <a:lnSpc>
          <a:spcPct val="90000"/>
        </a:lnSpc>
        <a:spcBef>
          <a:spcPct val="0"/>
        </a:spcBef>
        <a:buNone/>
        <a:defRPr sz="462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201168" indent="-201168" algn="l" defTabSz="1005840" rtl="0" eaLnBrk="1" latinLnBrk="0" hangingPunct="1">
        <a:lnSpc>
          <a:spcPct val="90000"/>
        </a:lnSpc>
        <a:spcBef>
          <a:spcPts val="1320"/>
        </a:spcBef>
        <a:buClr>
          <a:schemeClr val="accent1">
            <a:lumMod val="75000"/>
          </a:schemeClr>
        </a:buClr>
        <a:buSzPct val="85000"/>
        <a:buFont typeface="Wingdings" pitchFamily="2" charset="2"/>
        <a:buChar char="§"/>
        <a:defRPr sz="2200" kern="1200">
          <a:solidFill>
            <a:schemeClr val="tx1"/>
          </a:solidFill>
          <a:latin typeface="+mn-lt"/>
          <a:ea typeface="+mn-ea"/>
          <a:cs typeface="+mn-cs"/>
        </a:defRPr>
      </a:lvl1pPr>
      <a:lvl2pPr marL="502920"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980" kern="1200">
          <a:solidFill>
            <a:schemeClr val="tx1"/>
          </a:solidFill>
          <a:latin typeface="+mn-lt"/>
          <a:ea typeface="+mn-ea"/>
          <a:cs typeface="+mn-cs"/>
        </a:defRPr>
      </a:lvl2pPr>
      <a:lvl3pPr marL="804672"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3pPr>
      <a:lvl4pPr marL="1106424"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4pPr>
      <a:lvl5pPr marL="1408176" indent="-201168"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5pPr>
      <a:lvl6pPr marL="176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6pPr>
      <a:lvl7pPr marL="209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7pPr>
      <a:lvl8pPr marL="242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8pPr>
      <a:lvl9pPr marL="275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hyperlink" Target="https://pxhere.com/no/photo/227809"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https://pixabay.com/no/juletre-jul-edelgranslekten-1833186/" TargetMode="External"/><Relationship Id="rId9" Type="http://schemas.openxmlformats.org/officeDocument/2006/relationships/image" Target="../media/image15.png"/><Relationship Id="rId14" Type="http://schemas.openxmlformats.org/officeDocument/2006/relationships/hyperlink" Target="https://pxhere.com/sv/photo/120233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s://christmasstockimages.com/free/christmas-trees/slides/gingerbread_tree.ht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hyperlink" Target="https://www.publicdomainpictures.net/en/view-image.php?image=360357&amp;picture=vintage-christmas-illustration"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ssholder for tekst 16">
            <a:extLst>
              <a:ext uri="{FF2B5EF4-FFF2-40B4-BE49-F238E27FC236}">
                <a16:creationId xmlns:a16="http://schemas.microsoft.com/office/drawing/2014/main" id="{00FE1600-7079-41EF-95FE-248E04B9AFC6}"/>
              </a:ext>
            </a:extLst>
          </p:cNvPr>
          <p:cNvSpPr>
            <a:spLocks noGrp="1"/>
          </p:cNvSpPr>
          <p:nvPr>
            <p:ph type="body" sz="quarter" idx="63"/>
          </p:nvPr>
        </p:nvSpPr>
        <p:spPr>
          <a:xfrm>
            <a:off x="7155180" y="3651552"/>
            <a:ext cx="2423160" cy="3358850"/>
          </a:xfrm>
        </p:spPr>
        <p:txBody>
          <a:bodyPr/>
          <a:lstStyle/>
          <a:p>
            <a:r>
              <a:rPr lang="nb-NO" dirty="0"/>
              <a:t>Førskolegruppen har hatt skrivetrening</a:t>
            </a:r>
            <a:r>
              <a:rPr lang="nb-NO" dirty="0">
                <a:sym typeface="Wingdings" panose="05000000000000000000" pitchFamily="2" charset="2"/>
              </a:rPr>
              <a:t></a:t>
            </a:r>
            <a:endParaRPr lang="nb-NO" dirty="0"/>
          </a:p>
          <a:p>
            <a:r>
              <a:rPr lang="nb-NO" dirty="0"/>
              <a:t>De har også fått en god bolk med skøyting, og alle har blitt riktig flinke. </a:t>
            </a:r>
          </a:p>
          <a:p>
            <a:r>
              <a:rPr lang="nb-NO" dirty="0"/>
              <a:t> </a:t>
            </a:r>
          </a:p>
        </p:txBody>
      </p:sp>
      <p:sp>
        <p:nvSpPr>
          <p:cNvPr id="18" name="Plassholder for tekst 17">
            <a:extLst>
              <a:ext uri="{FF2B5EF4-FFF2-40B4-BE49-F238E27FC236}">
                <a16:creationId xmlns:a16="http://schemas.microsoft.com/office/drawing/2014/main" id="{DCD08954-1DA0-472B-917C-AC530229C1EC}"/>
              </a:ext>
            </a:extLst>
          </p:cNvPr>
          <p:cNvSpPr>
            <a:spLocks noGrp="1"/>
          </p:cNvSpPr>
          <p:nvPr>
            <p:ph type="body" sz="quarter" idx="64"/>
          </p:nvPr>
        </p:nvSpPr>
        <p:spPr>
          <a:xfrm>
            <a:off x="7155178" y="1562893"/>
            <a:ext cx="2423160" cy="1488472"/>
          </a:xfrm>
        </p:spPr>
        <p:txBody>
          <a:bodyPr/>
          <a:lstStyle/>
          <a:p>
            <a:endParaRPr lang="nb-NO" dirty="0"/>
          </a:p>
        </p:txBody>
      </p:sp>
      <p:sp>
        <p:nvSpPr>
          <p:cNvPr id="3" name="Plassholder for tekst 2">
            <a:extLst>
              <a:ext uri="{FF2B5EF4-FFF2-40B4-BE49-F238E27FC236}">
                <a16:creationId xmlns:a16="http://schemas.microsoft.com/office/drawing/2014/main" id="{76A781CD-4C88-4356-94DE-0C1957329C2B}"/>
              </a:ext>
            </a:extLst>
          </p:cNvPr>
          <p:cNvSpPr>
            <a:spLocks noGrp="1"/>
          </p:cNvSpPr>
          <p:nvPr>
            <p:ph type="body" sz="quarter" idx="61"/>
          </p:nvPr>
        </p:nvSpPr>
        <p:spPr/>
        <p:txBody>
          <a:bodyPr/>
          <a:lstStyle/>
          <a:p>
            <a:endParaRPr lang="nb-NO" b="1" i="0" dirty="0"/>
          </a:p>
          <a:p>
            <a:endParaRPr lang="nb-NO" dirty="0"/>
          </a:p>
        </p:txBody>
      </p:sp>
      <p:sp>
        <p:nvSpPr>
          <p:cNvPr id="4" name="Plassholder for tekst 3">
            <a:extLst>
              <a:ext uri="{FF2B5EF4-FFF2-40B4-BE49-F238E27FC236}">
                <a16:creationId xmlns:a16="http://schemas.microsoft.com/office/drawing/2014/main" id="{F749F916-56F0-4FDF-AE8B-A1A7A11E9C70}"/>
              </a:ext>
            </a:extLst>
          </p:cNvPr>
          <p:cNvSpPr>
            <a:spLocks noGrp="1"/>
          </p:cNvSpPr>
          <p:nvPr>
            <p:ph type="body" sz="quarter" idx="62"/>
          </p:nvPr>
        </p:nvSpPr>
        <p:spPr>
          <a:xfrm>
            <a:off x="3765120" y="762000"/>
            <a:ext cx="2423160" cy="6187439"/>
          </a:xfrm>
        </p:spPr>
        <p:txBody>
          <a:bodyPr/>
          <a:lstStyle/>
          <a:p>
            <a:r>
              <a:rPr lang="nb-NO" dirty="0"/>
              <a:t>Stavanger Aftenblad sin juletegnekonkurranse hadde i år tema: «Mitt juleønske»</a:t>
            </a:r>
          </a:p>
          <a:p>
            <a:r>
              <a:rPr lang="nb-NO" dirty="0"/>
              <a:t>Det var tre bidrag fra vår avdeling som ble sendt inn.</a:t>
            </a:r>
          </a:p>
          <a:p>
            <a:r>
              <a:rPr lang="nb-NO" dirty="0"/>
              <a:t>Dette er Agnes sitt bilde</a:t>
            </a:r>
            <a:r>
              <a:rPr lang="nb-NO" dirty="0">
                <a:sym typeface="Wingdings" panose="05000000000000000000" pitchFamily="2" charset="2"/>
              </a:rPr>
              <a:t></a:t>
            </a:r>
            <a:endParaRPr lang="nb-NO" dirty="0"/>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r>
              <a:rPr lang="nb-NO" dirty="0">
                <a:sym typeface="Wingdings" panose="05000000000000000000" pitchFamily="2" charset="2"/>
              </a:rPr>
              <a:t>HHHHHHHH</a:t>
            </a:r>
          </a:p>
          <a:p>
            <a:endParaRPr lang="nb-NO" dirty="0">
              <a:sym typeface="Wingdings" panose="05000000000000000000" pitchFamily="2" charset="2"/>
            </a:endParaRPr>
          </a:p>
          <a:p>
            <a:endParaRPr lang="nb-NO" dirty="0">
              <a:sym typeface="Wingdings" panose="05000000000000000000" pitchFamily="2" charset="2"/>
            </a:endParaRPr>
          </a:p>
          <a:p>
            <a:endParaRPr lang="nb-NO" dirty="0">
              <a:sym typeface="Wingdings" panose="05000000000000000000" pitchFamily="2" charset="2"/>
            </a:endParaRPr>
          </a:p>
          <a:p>
            <a:r>
              <a:rPr lang="nb-NO" dirty="0">
                <a:sym typeface="Wingdings" panose="05000000000000000000" pitchFamily="2" charset="2"/>
              </a:rPr>
              <a:t>Vi har hatt noen flotte tirsdager på isen, - veldig gøy å se på mestringsfølelsen.</a:t>
            </a:r>
          </a:p>
          <a:p>
            <a:endParaRPr lang="nb-NO" dirty="0">
              <a:sym typeface="Wingdings" panose="05000000000000000000" pitchFamily="2" charset="2"/>
            </a:endParaRPr>
          </a:p>
          <a:p>
            <a:r>
              <a:rPr lang="nb-NO" dirty="0">
                <a:sym typeface="Wingdings" panose="05000000000000000000" pitchFamily="2" charset="2"/>
              </a:rPr>
              <a:t>Onsdag 30/11 deltok førskoleungene på et formidlingsopplegg arrangert av Maritime Museum.</a:t>
            </a:r>
          </a:p>
          <a:p>
            <a:r>
              <a:rPr lang="nb-NO" dirty="0">
                <a:sym typeface="Wingdings" panose="05000000000000000000" pitchFamily="2" charset="2"/>
              </a:rPr>
              <a:t>Vi gikk om bord i veteranskipet M/S Rogaland, og der fikk vi hilse på kapteinen. Han tok oss med på en tur rundt på skipet, og vi fikk se fordekk, broa, byssa og salongen……..og vi fikk hilse på </a:t>
            </a:r>
            <a:r>
              <a:rPr lang="nb-NO" dirty="0" err="1">
                <a:sym typeface="Wingdings" panose="05000000000000000000" pitchFamily="2" charset="2"/>
              </a:rPr>
              <a:t>skipstnissen</a:t>
            </a:r>
            <a:r>
              <a:rPr lang="nb-NO" dirty="0">
                <a:sym typeface="Wingdings" panose="05000000000000000000" pitchFamily="2" charset="2"/>
              </a:rPr>
              <a:t> som fortalte litt fra gamledager. Han delte ut appelsiner den gang, og i jammen ble det appelsiner på oss også</a:t>
            </a:r>
          </a:p>
        </p:txBody>
      </p:sp>
      <p:sp>
        <p:nvSpPr>
          <p:cNvPr id="8" name="Plassholder for tekst 7">
            <a:extLst>
              <a:ext uri="{FF2B5EF4-FFF2-40B4-BE49-F238E27FC236}">
                <a16:creationId xmlns:a16="http://schemas.microsoft.com/office/drawing/2014/main" id="{62AE81DC-F931-4FFE-9B40-A400B2B05F4C}"/>
              </a:ext>
            </a:extLst>
          </p:cNvPr>
          <p:cNvSpPr>
            <a:spLocks noGrp="1"/>
          </p:cNvSpPr>
          <p:nvPr>
            <p:ph type="body" sz="quarter" idx="20"/>
          </p:nvPr>
        </p:nvSpPr>
        <p:spPr>
          <a:xfrm>
            <a:off x="480060" y="5235501"/>
            <a:ext cx="2445174" cy="1774900"/>
          </a:xfrm>
        </p:spPr>
        <p:txBody>
          <a:bodyPr/>
          <a:lstStyle/>
          <a:p>
            <a:r>
              <a:rPr lang="nb-NO" dirty="0"/>
              <a:t>SKINNVOTTEN</a:t>
            </a:r>
            <a:br>
              <a:rPr lang="nb-NO" dirty="0"/>
            </a:br>
            <a:r>
              <a:rPr lang="nb-NO" dirty="0"/>
              <a:t>Anita har hatt et opplegg med noen av </a:t>
            </a:r>
            <a:r>
              <a:rPr lang="nb-NO" dirty="0" err="1"/>
              <a:t>Bieungene</a:t>
            </a:r>
            <a:r>
              <a:rPr lang="nb-NO" dirty="0"/>
              <a:t>, som ble til en forestilling siste fredagen i november. De var så flinke</a:t>
            </a:r>
            <a:r>
              <a:rPr lang="nb-NO" dirty="0">
                <a:sym typeface="Wingdings" panose="05000000000000000000" pitchFamily="2" charset="2"/>
              </a:rPr>
              <a:t></a:t>
            </a:r>
            <a:r>
              <a:rPr lang="nb-NO" dirty="0"/>
              <a:t> og det kan nok hende at det blir mulig for dere foreldre å se denne forestillingen før sommeren.</a:t>
            </a:r>
          </a:p>
        </p:txBody>
      </p:sp>
      <p:sp>
        <p:nvSpPr>
          <p:cNvPr id="10" name="Plassholder for tekst 9">
            <a:extLst>
              <a:ext uri="{FF2B5EF4-FFF2-40B4-BE49-F238E27FC236}">
                <a16:creationId xmlns:a16="http://schemas.microsoft.com/office/drawing/2014/main" id="{00ECCF7A-11E5-4F6D-BFD9-58D9E7A34B66}"/>
              </a:ext>
            </a:extLst>
          </p:cNvPr>
          <p:cNvSpPr>
            <a:spLocks noGrp="1"/>
          </p:cNvSpPr>
          <p:nvPr>
            <p:ph type="body" sz="quarter" idx="31"/>
          </p:nvPr>
        </p:nvSpPr>
        <p:spPr>
          <a:xfrm>
            <a:off x="423334" y="2638697"/>
            <a:ext cx="1877536" cy="472759"/>
          </a:xfrm>
        </p:spPr>
        <p:txBody>
          <a:bodyPr/>
          <a:lstStyle/>
          <a:p>
            <a:pPr marL="0" indent="0">
              <a:buNone/>
            </a:pPr>
            <a:r>
              <a:rPr lang="nb-NO" sz="1400" dirty="0"/>
              <a:t>Emilie ble 3 år</a:t>
            </a:r>
            <a:r>
              <a:rPr lang="nb-NO" sz="1400" dirty="0">
                <a:sym typeface="Wingdings" panose="05000000000000000000" pitchFamily="2" charset="2"/>
              </a:rPr>
              <a:t></a:t>
            </a:r>
            <a:endParaRPr lang="nb-NO" sz="1400" dirty="0"/>
          </a:p>
        </p:txBody>
      </p:sp>
      <p:sp>
        <p:nvSpPr>
          <p:cNvPr id="7" name="Plassholder for tekst 6">
            <a:extLst>
              <a:ext uri="{FF2B5EF4-FFF2-40B4-BE49-F238E27FC236}">
                <a16:creationId xmlns:a16="http://schemas.microsoft.com/office/drawing/2014/main" id="{1300190C-82C2-4E78-8C10-D39BA7B1FBD1}"/>
              </a:ext>
            </a:extLst>
          </p:cNvPr>
          <p:cNvSpPr>
            <a:spLocks noGrp="1"/>
          </p:cNvSpPr>
          <p:nvPr>
            <p:ph type="body" sz="quarter" idx="58"/>
          </p:nvPr>
        </p:nvSpPr>
        <p:spPr>
          <a:xfrm>
            <a:off x="423334" y="588440"/>
            <a:ext cx="2445174" cy="794230"/>
          </a:xfrm>
        </p:spPr>
        <p:txBody>
          <a:bodyPr/>
          <a:lstStyle/>
          <a:p>
            <a:r>
              <a:rPr lang="nb-NO" dirty="0"/>
              <a:t>EVALUERING OG OPPSUMMERING AV </a:t>
            </a:r>
          </a:p>
          <a:p>
            <a:r>
              <a:rPr lang="nb-NO" dirty="0"/>
              <a:t>NOVEMBER</a:t>
            </a:r>
          </a:p>
        </p:txBody>
      </p:sp>
      <p:sp>
        <p:nvSpPr>
          <p:cNvPr id="13" name="Tekstplassholder 24">
            <a:extLst>
              <a:ext uri="{FF2B5EF4-FFF2-40B4-BE49-F238E27FC236}">
                <a16:creationId xmlns:a16="http://schemas.microsoft.com/office/drawing/2014/main" id="{A7875A87-3F77-4A41-9DD4-AEB34AFBEDF3}"/>
              </a:ext>
            </a:extLst>
          </p:cNvPr>
          <p:cNvSpPr txBox="1">
            <a:spLocks/>
          </p:cNvSpPr>
          <p:nvPr/>
        </p:nvSpPr>
        <p:spPr>
          <a:xfrm>
            <a:off x="7155178" y="686229"/>
            <a:ext cx="2423160" cy="936755"/>
          </a:xfrm>
          <a:prstGeom prst="rect">
            <a:avLst/>
          </a:prstGeom>
        </p:spPr>
        <p:txBody>
          <a:bodyPr vert="horz" lIns="0" tIns="0" rIns="0" bIns="0" rtlCol="0" anchor="b">
            <a:noAutofit/>
          </a:bodyPr>
          <a:lstStyle>
            <a:lvl1pPr marL="0" indent="0" algn="l" defTabSz="1005840" rtl="0" eaLnBrk="1" latinLnBrk="0" hangingPunct="1">
              <a:lnSpc>
                <a:spcPct val="100000"/>
              </a:lnSpc>
              <a:spcBef>
                <a:spcPts val="0"/>
              </a:spcBef>
              <a:buClr>
                <a:schemeClr val="accent1"/>
              </a:buClr>
              <a:buFont typeface="Arial" panose="020B0604020202020204" pitchFamily="34" charset="0"/>
              <a:buNone/>
              <a:defRPr lang="nb-NO" sz="1600" b="1" kern="1200">
                <a:solidFill>
                  <a:schemeClr val="bg1"/>
                </a:solidFill>
                <a:latin typeface="+mj-lt"/>
                <a:ea typeface="+mn-ea"/>
                <a:cs typeface="+mn-cs"/>
              </a:defRPr>
            </a:lvl1pPr>
            <a:lvl2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2pPr>
            <a:lvl3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3pPr>
            <a:lvl4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4pPr>
            <a:lvl5pPr marL="0" indent="0" algn="l" defTabSz="1005840" rtl="0" eaLnBrk="1" latinLnBrk="0" hangingPunct="1">
              <a:lnSpc>
                <a:spcPct val="90000"/>
              </a:lnSpc>
              <a:spcBef>
                <a:spcPts val="0"/>
              </a:spcBef>
              <a:buClr>
                <a:schemeClr val="accent1"/>
              </a:buClr>
              <a:buFont typeface="Arial" panose="020B0604020202020204" pitchFamily="34" charset="0"/>
              <a:buNone/>
              <a:defRPr lang="nb-NO"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nb-NO" sz="1980" kern="1200">
                <a:solidFill>
                  <a:schemeClr val="tx1"/>
                </a:solidFill>
                <a:latin typeface="+mn-lt"/>
                <a:ea typeface="+mn-ea"/>
                <a:cs typeface="+mn-cs"/>
              </a:defRPr>
            </a:lvl9pPr>
          </a:lstStyle>
          <a:p>
            <a:endParaRPr lang="nb-NO" dirty="0"/>
          </a:p>
        </p:txBody>
      </p:sp>
      <p:sp>
        <p:nvSpPr>
          <p:cNvPr id="30" name="Plassholder for tekst 29">
            <a:extLst>
              <a:ext uri="{FF2B5EF4-FFF2-40B4-BE49-F238E27FC236}">
                <a16:creationId xmlns:a16="http://schemas.microsoft.com/office/drawing/2014/main" id="{C1A0126B-9D32-43C0-B9E2-E32E4D5C612B}"/>
              </a:ext>
            </a:extLst>
          </p:cNvPr>
          <p:cNvSpPr>
            <a:spLocks noGrp="1"/>
          </p:cNvSpPr>
          <p:nvPr>
            <p:ph type="body" sz="quarter" idx="65"/>
          </p:nvPr>
        </p:nvSpPr>
        <p:spPr/>
        <p:txBody>
          <a:bodyPr/>
          <a:lstStyle/>
          <a:p>
            <a:r>
              <a:rPr lang="nb-NO" sz="2000" dirty="0"/>
              <a:t>FØRSKOLEGRUPPEN</a:t>
            </a:r>
          </a:p>
        </p:txBody>
      </p:sp>
      <p:pic>
        <p:nvPicPr>
          <p:cNvPr id="19" name="Plassholder for bilde 18" descr="Et bilde som inneholder fargerik, malt, dekorert&#10;&#10;Automatisk generert beskrivelse">
            <a:extLst>
              <a:ext uri="{FF2B5EF4-FFF2-40B4-BE49-F238E27FC236}">
                <a16:creationId xmlns:a16="http://schemas.microsoft.com/office/drawing/2014/main" id="{EEC8A661-7E29-D1EC-E082-E65E150DC689}"/>
              </a:ext>
            </a:extLst>
          </p:cNvPr>
          <p:cNvPicPr>
            <a:picLocks noGrp="1" noChangeAspect="1"/>
          </p:cNvPicPr>
          <p:nvPr>
            <p:ph type="pic" sz="quarter" idx="30"/>
          </p:nvPr>
        </p:nvPicPr>
        <p:blipFill>
          <a:blip r:embed="rId3" cstate="print">
            <a:extLst>
              <a:ext uri="{28A0092B-C50C-407E-A947-70E740481C1C}">
                <a14:useLocalDpi xmlns:a14="http://schemas.microsoft.com/office/drawing/2010/main" val="0"/>
              </a:ext>
            </a:extLst>
          </a:blip>
          <a:srcRect l="2752" r="2752"/>
          <a:stretch>
            <a:fillRect/>
          </a:stretch>
        </p:blipFill>
        <p:spPr>
          <a:xfrm>
            <a:off x="3575303" y="1993856"/>
            <a:ext cx="2816352" cy="2235200"/>
          </a:xfrm>
        </p:spPr>
      </p:pic>
      <p:pic>
        <p:nvPicPr>
          <p:cNvPr id="15" name="Plassholder for bilde 14" descr="Et bilde som inneholder innendørs, dukke&#10;&#10;Automatisk generert beskrivelse">
            <a:extLst>
              <a:ext uri="{FF2B5EF4-FFF2-40B4-BE49-F238E27FC236}">
                <a16:creationId xmlns:a16="http://schemas.microsoft.com/office/drawing/2014/main" id="{0D53BC25-E900-1E2D-9AC6-C6B3FAA49FE2}"/>
              </a:ext>
            </a:extLst>
          </p:cNvPr>
          <p:cNvPicPr>
            <a:picLocks noGrp="1" noChangeAspect="1"/>
          </p:cNvPicPr>
          <p:nvPr>
            <p:ph type="pic" sz="quarter" idx="59"/>
          </p:nvPr>
        </p:nvPicPr>
        <p:blipFill>
          <a:blip r:embed="rId4" cstate="print">
            <a:extLst>
              <a:ext uri="{28A0092B-C50C-407E-A947-70E740481C1C}">
                <a14:useLocalDpi xmlns:a14="http://schemas.microsoft.com/office/drawing/2010/main" val="0"/>
              </a:ext>
            </a:extLst>
          </a:blip>
          <a:srcRect l="19814" r="19814"/>
          <a:stretch>
            <a:fillRect/>
          </a:stretch>
        </p:blipFill>
        <p:spPr>
          <a:xfrm rot="5400000">
            <a:off x="550265" y="2625281"/>
            <a:ext cx="2266950" cy="2816225"/>
          </a:xfrm>
        </p:spPr>
      </p:pic>
      <p:pic>
        <p:nvPicPr>
          <p:cNvPr id="24" name="Bilde 23" descr="Et bilde som inneholder tekst&#10;&#10;Automatisk generert beskrivelse">
            <a:extLst>
              <a:ext uri="{FF2B5EF4-FFF2-40B4-BE49-F238E27FC236}">
                <a16:creationId xmlns:a16="http://schemas.microsoft.com/office/drawing/2014/main" id="{D82BC53E-5883-0692-5896-E7122C91D8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481438" y="1938427"/>
            <a:ext cx="3768083" cy="2826063"/>
          </a:xfrm>
          <a:prstGeom prst="rect">
            <a:avLst/>
          </a:prstGeom>
        </p:spPr>
      </p:pic>
      <p:pic>
        <p:nvPicPr>
          <p:cNvPr id="6" name="Bilde 5" descr="Et bilde som inneholder tekst, pattedyr&#10;&#10;Automatisk generert beskrivelse">
            <a:extLst>
              <a:ext uri="{FF2B5EF4-FFF2-40B4-BE49-F238E27FC236}">
                <a16:creationId xmlns:a16="http://schemas.microsoft.com/office/drawing/2014/main" id="{07A45E3C-C14A-083C-184B-1197C4ECB3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897478" y="5330809"/>
            <a:ext cx="2112380" cy="1584285"/>
          </a:xfrm>
          <a:prstGeom prst="rect">
            <a:avLst/>
          </a:prstGeom>
        </p:spPr>
      </p:pic>
      <p:pic>
        <p:nvPicPr>
          <p:cNvPr id="22" name="Plassholder for bilde 21" descr="Et bilde som inneholder tekst&#10;&#10;Automatisk generert beskrivelse">
            <a:extLst>
              <a:ext uri="{FF2B5EF4-FFF2-40B4-BE49-F238E27FC236}">
                <a16:creationId xmlns:a16="http://schemas.microsoft.com/office/drawing/2014/main" id="{F3A6A504-18A3-A1A3-401F-5E61A27EB900}"/>
              </a:ext>
            </a:extLst>
          </p:cNvPr>
          <p:cNvPicPr>
            <a:picLocks noGrp="1" noChangeAspect="1"/>
          </p:cNvPicPr>
          <p:nvPr>
            <p:ph type="pic" sz="quarter" idx="60"/>
          </p:nvPr>
        </p:nvPicPr>
        <p:blipFill>
          <a:blip r:embed="rId7" cstate="print">
            <a:extLst>
              <a:ext uri="{28A0092B-C50C-407E-A947-70E740481C1C}">
                <a14:useLocalDpi xmlns:a14="http://schemas.microsoft.com/office/drawing/2010/main" val="0"/>
              </a:ext>
            </a:extLst>
          </a:blip>
          <a:srcRect l="19772" r="19772"/>
          <a:stretch>
            <a:fillRect/>
          </a:stretch>
        </p:blipFill>
        <p:spPr>
          <a:xfrm rot="5400000">
            <a:off x="384312" y="1385978"/>
            <a:ext cx="1088615" cy="1350492"/>
          </a:xfrm>
        </p:spPr>
      </p:pic>
    </p:spTree>
    <p:extLst>
      <p:ext uri="{BB962C8B-B14F-4D97-AF65-F5344CB8AC3E}">
        <p14:creationId xmlns:p14="http://schemas.microsoft.com/office/powerpoint/2010/main" val="351682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9C952A52-EC82-4183-A325-F18111AED12E}"/>
              </a:ext>
            </a:extLst>
          </p:cNvPr>
          <p:cNvGraphicFramePr>
            <a:graphicFrameLocks noGrp="1"/>
          </p:cNvGraphicFramePr>
          <p:nvPr>
            <p:extLst>
              <p:ext uri="{D42A27DB-BD31-4B8C-83A1-F6EECF244321}">
                <p14:modId xmlns:p14="http://schemas.microsoft.com/office/powerpoint/2010/main" val="1617656352"/>
              </p:ext>
            </p:extLst>
          </p:nvPr>
        </p:nvGraphicFramePr>
        <p:xfrm>
          <a:off x="1141709" y="979123"/>
          <a:ext cx="7958139" cy="6490920"/>
        </p:xfrm>
        <a:graphic>
          <a:graphicData uri="http://schemas.openxmlformats.org/drawingml/2006/table">
            <a:tbl>
              <a:tblPr firstRow="1" bandRow="1">
                <a:tableStyleId>{5C22544A-7EE6-4342-B048-85BDC9FD1C3A}</a:tableStyleId>
              </a:tblPr>
              <a:tblGrid>
                <a:gridCol w="1315339">
                  <a:extLst>
                    <a:ext uri="{9D8B030D-6E8A-4147-A177-3AD203B41FA5}">
                      <a16:colId xmlns:a16="http://schemas.microsoft.com/office/drawing/2014/main" val="183783034"/>
                    </a:ext>
                  </a:extLst>
                </a:gridCol>
                <a:gridCol w="1328560">
                  <a:extLst>
                    <a:ext uri="{9D8B030D-6E8A-4147-A177-3AD203B41FA5}">
                      <a16:colId xmlns:a16="http://schemas.microsoft.com/office/drawing/2014/main" val="597611850"/>
                    </a:ext>
                  </a:extLst>
                </a:gridCol>
                <a:gridCol w="1328560">
                  <a:extLst>
                    <a:ext uri="{9D8B030D-6E8A-4147-A177-3AD203B41FA5}">
                      <a16:colId xmlns:a16="http://schemas.microsoft.com/office/drawing/2014/main" val="1792620840"/>
                    </a:ext>
                  </a:extLst>
                </a:gridCol>
                <a:gridCol w="1328560">
                  <a:extLst>
                    <a:ext uri="{9D8B030D-6E8A-4147-A177-3AD203B41FA5}">
                      <a16:colId xmlns:a16="http://schemas.microsoft.com/office/drawing/2014/main" val="2020883981"/>
                    </a:ext>
                  </a:extLst>
                </a:gridCol>
                <a:gridCol w="1451117">
                  <a:extLst>
                    <a:ext uri="{9D8B030D-6E8A-4147-A177-3AD203B41FA5}">
                      <a16:colId xmlns:a16="http://schemas.microsoft.com/office/drawing/2014/main" val="1773390777"/>
                    </a:ext>
                  </a:extLst>
                </a:gridCol>
                <a:gridCol w="1206003">
                  <a:extLst>
                    <a:ext uri="{9D8B030D-6E8A-4147-A177-3AD203B41FA5}">
                      <a16:colId xmlns:a16="http://schemas.microsoft.com/office/drawing/2014/main" val="1218324787"/>
                    </a:ext>
                  </a:extLst>
                </a:gridCol>
              </a:tblGrid>
              <a:tr h="699206">
                <a:tc>
                  <a:txBody>
                    <a:bodyPr/>
                    <a:lstStyle/>
                    <a:p>
                      <a:r>
                        <a:rPr lang="nb-NO" sz="1300" dirty="0">
                          <a:solidFill>
                            <a:schemeClr val="bg1"/>
                          </a:solidFill>
                        </a:rPr>
                        <a:t>UKE</a:t>
                      </a:r>
                    </a:p>
                  </a:txBody>
                  <a:tcPr marL="58293" marR="58293" marT="29146" marB="29146">
                    <a:solidFill>
                      <a:schemeClr val="accent2"/>
                    </a:solidFill>
                  </a:tcPr>
                </a:tc>
                <a:tc>
                  <a:txBody>
                    <a:bodyPr/>
                    <a:lstStyle/>
                    <a:p>
                      <a:r>
                        <a:rPr lang="nb-NO" sz="1300" dirty="0">
                          <a:solidFill>
                            <a:schemeClr val="bg1"/>
                          </a:solidFill>
                        </a:rPr>
                        <a:t>MANDAG</a:t>
                      </a:r>
                    </a:p>
                  </a:txBody>
                  <a:tcPr marL="58293" marR="58293" marT="29146" marB="29146">
                    <a:solidFill>
                      <a:schemeClr val="accent2"/>
                    </a:solidFill>
                  </a:tcPr>
                </a:tc>
                <a:tc>
                  <a:txBody>
                    <a:bodyPr/>
                    <a:lstStyle/>
                    <a:p>
                      <a:r>
                        <a:rPr lang="nb-NO" sz="1300" dirty="0">
                          <a:solidFill>
                            <a:schemeClr val="bg1"/>
                          </a:solidFill>
                        </a:rPr>
                        <a:t>TIRSDAG</a:t>
                      </a:r>
                    </a:p>
                  </a:txBody>
                  <a:tcPr marL="58293" marR="58293" marT="29146" marB="29146">
                    <a:solidFill>
                      <a:schemeClr val="accent2"/>
                    </a:solidFill>
                  </a:tcPr>
                </a:tc>
                <a:tc>
                  <a:txBody>
                    <a:bodyPr/>
                    <a:lstStyle/>
                    <a:p>
                      <a:r>
                        <a:rPr lang="nb-NO" sz="1300" dirty="0">
                          <a:solidFill>
                            <a:schemeClr val="bg1"/>
                          </a:solidFill>
                        </a:rPr>
                        <a:t>ONSDAG</a:t>
                      </a:r>
                    </a:p>
                  </a:txBody>
                  <a:tcPr marL="58293" marR="58293" marT="29146" marB="29146">
                    <a:solidFill>
                      <a:schemeClr val="accent2"/>
                    </a:solidFill>
                  </a:tcPr>
                </a:tc>
                <a:tc>
                  <a:txBody>
                    <a:bodyPr/>
                    <a:lstStyle/>
                    <a:p>
                      <a:r>
                        <a:rPr lang="nb-NO" sz="1300" dirty="0">
                          <a:solidFill>
                            <a:schemeClr val="bg1"/>
                          </a:solidFill>
                        </a:rPr>
                        <a:t>TORSDAG</a:t>
                      </a:r>
                    </a:p>
                  </a:txBody>
                  <a:tcPr marL="58293" marR="58293" marT="29146" marB="29146">
                    <a:solidFill>
                      <a:schemeClr val="accent2"/>
                    </a:solidFill>
                  </a:tcPr>
                </a:tc>
                <a:tc>
                  <a:txBody>
                    <a:bodyPr/>
                    <a:lstStyle/>
                    <a:p>
                      <a:r>
                        <a:rPr lang="nb-NO" sz="1300" dirty="0">
                          <a:solidFill>
                            <a:schemeClr val="bg1"/>
                          </a:solidFill>
                        </a:rPr>
                        <a:t>FREDAG</a:t>
                      </a:r>
                    </a:p>
                  </a:txBody>
                  <a:tcPr marL="58293" marR="58293" marT="29146" marB="29146">
                    <a:solidFill>
                      <a:schemeClr val="accent2"/>
                    </a:solidFill>
                  </a:tcPr>
                </a:tc>
                <a:extLst>
                  <a:ext uri="{0D108BD9-81ED-4DB2-BD59-A6C34878D82A}">
                    <a16:rowId xmlns:a16="http://schemas.microsoft.com/office/drawing/2014/main" val="3536954254"/>
                  </a:ext>
                </a:extLst>
              </a:tr>
              <a:tr h="1193019">
                <a:tc>
                  <a:txBody>
                    <a:bodyPr/>
                    <a:lstStyle/>
                    <a:p>
                      <a:r>
                        <a:rPr lang="nb-NO" sz="1800" dirty="0"/>
                        <a:t>48</a:t>
                      </a:r>
                    </a:p>
                  </a:txBody>
                  <a:tcPr marL="58293" marR="58293" marT="29146" marB="29146">
                    <a:solidFill>
                      <a:schemeClr val="accent2"/>
                    </a:solidFill>
                  </a:tcPr>
                </a:tc>
                <a:tc>
                  <a:txBody>
                    <a:bodyPr/>
                    <a:lstStyle/>
                    <a:p>
                      <a:endParaRPr lang="nb-NO" sz="1300" dirty="0">
                        <a:solidFill>
                          <a:schemeClr val="bg1"/>
                        </a:solidFill>
                      </a:endParaRPr>
                    </a:p>
                  </a:txBody>
                  <a:tcPr marL="58293" marR="58293" marT="29146" marB="29146">
                    <a:solidFill>
                      <a:schemeClr val="accent2"/>
                    </a:solidFill>
                  </a:tcPr>
                </a:tc>
                <a:tc>
                  <a:txBody>
                    <a:bodyPr/>
                    <a:lstStyle/>
                    <a:p>
                      <a:endParaRPr lang="nb-NO" sz="1300" dirty="0">
                        <a:solidFill>
                          <a:schemeClr val="bg1"/>
                        </a:solidFill>
                      </a:endParaRPr>
                    </a:p>
                  </a:txBody>
                  <a:tcPr marL="58293" marR="58293" marT="29146" marB="29146">
                    <a:solidFill>
                      <a:schemeClr val="accent2"/>
                    </a:solidFill>
                  </a:tcPr>
                </a:tc>
                <a:tc>
                  <a:txBody>
                    <a:bodyPr/>
                    <a:lstStyle/>
                    <a:p>
                      <a:endParaRPr lang="nb-NO" sz="1300" dirty="0">
                        <a:solidFill>
                          <a:schemeClr val="bg1"/>
                        </a:solidFill>
                      </a:endParaRPr>
                    </a:p>
                  </a:txBody>
                  <a:tcPr marL="58293" marR="58293" marT="29146" marB="29146">
                    <a:solidFill>
                      <a:schemeClr val="accent2"/>
                    </a:solidFill>
                  </a:tcPr>
                </a:tc>
                <a:tc>
                  <a:txBody>
                    <a:bodyPr/>
                    <a:lstStyle/>
                    <a:p>
                      <a:r>
                        <a:rPr lang="nb-NO" sz="1300" dirty="0">
                          <a:solidFill>
                            <a:schemeClr val="bg1"/>
                          </a:solidFill>
                        </a:rPr>
                        <a:t>1</a:t>
                      </a:r>
                    </a:p>
                    <a:p>
                      <a:endParaRPr lang="nb-NO" sz="1300" dirty="0">
                        <a:solidFill>
                          <a:schemeClr val="bg1"/>
                        </a:solidFill>
                      </a:endParaRPr>
                    </a:p>
                    <a:p>
                      <a:r>
                        <a:rPr lang="nb-NO" sz="1300" dirty="0">
                          <a:solidFill>
                            <a:schemeClr val="bg1"/>
                          </a:solidFill>
                        </a:rPr>
                        <a:t>TUR</a:t>
                      </a:r>
                    </a:p>
                  </a:txBody>
                  <a:tcPr marL="58293" marR="58293" marT="29146" marB="29146">
                    <a:solidFill>
                      <a:schemeClr val="accent2"/>
                    </a:solidFill>
                  </a:tcPr>
                </a:tc>
                <a:tc>
                  <a:txBody>
                    <a:bodyPr/>
                    <a:lstStyle/>
                    <a:p>
                      <a:r>
                        <a:rPr lang="nb-NO" sz="1300" dirty="0">
                          <a:solidFill>
                            <a:schemeClr val="bg1"/>
                          </a:solidFill>
                        </a:rPr>
                        <a:t>2</a:t>
                      </a:r>
                    </a:p>
                    <a:p>
                      <a:pPr marL="0" marR="0" lvl="0" indent="0" algn="l" defTabSz="1005840" rtl="0" eaLnBrk="1" fontAlgn="auto" latinLnBrk="0" hangingPunct="1">
                        <a:lnSpc>
                          <a:spcPct val="100000"/>
                        </a:lnSpc>
                        <a:spcBef>
                          <a:spcPts val="0"/>
                        </a:spcBef>
                        <a:spcAft>
                          <a:spcPts val="0"/>
                        </a:spcAft>
                        <a:buClrTx/>
                        <a:buSzTx/>
                        <a:buFontTx/>
                        <a:buNone/>
                        <a:tabLst/>
                        <a:defRPr/>
                      </a:pPr>
                      <a:r>
                        <a:rPr lang="nb-NO" sz="1300" dirty="0">
                          <a:solidFill>
                            <a:schemeClr val="bg1"/>
                          </a:solidFill>
                        </a:rPr>
                        <a:t>JULE-AKTIVITETER</a:t>
                      </a:r>
                    </a:p>
                    <a:p>
                      <a:endParaRPr lang="nb-NO" sz="1300" dirty="0">
                        <a:solidFill>
                          <a:schemeClr val="bg1"/>
                        </a:solidFill>
                      </a:endParaRPr>
                    </a:p>
                  </a:txBody>
                  <a:tcPr marL="58293" marR="58293" marT="29146" marB="29146">
                    <a:solidFill>
                      <a:schemeClr val="accent2"/>
                    </a:solidFill>
                  </a:tcPr>
                </a:tc>
                <a:extLst>
                  <a:ext uri="{0D108BD9-81ED-4DB2-BD59-A6C34878D82A}">
                    <a16:rowId xmlns:a16="http://schemas.microsoft.com/office/drawing/2014/main" val="80051451"/>
                  </a:ext>
                </a:extLst>
              </a:tr>
              <a:tr h="1238536">
                <a:tc>
                  <a:txBody>
                    <a:bodyPr/>
                    <a:lstStyle/>
                    <a:p>
                      <a:r>
                        <a:rPr lang="nb-NO" sz="1800" dirty="0"/>
                        <a:t>49</a:t>
                      </a:r>
                    </a:p>
                  </a:txBody>
                  <a:tcPr marL="58293" marR="58293" marT="29146" marB="29146">
                    <a:solidFill>
                      <a:schemeClr val="accent2"/>
                    </a:solidFill>
                  </a:tcPr>
                </a:tc>
                <a:tc>
                  <a:txBody>
                    <a:bodyPr/>
                    <a:lstStyle/>
                    <a:p>
                      <a:r>
                        <a:rPr lang="nb-NO" sz="1300" dirty="0">
                          <a:solidFill>
                            <a:schemeClr val="bg1"/>
                          </a:solidFill>
                        </a:rPr>
                        <a:t>5</a:t>
                      </a:r>
                    </a:p>
                    <a:p>
                      <a:r>
                        <a:rPr lang="nb-NO" sz="1300" dirty="0">
                          <a:solidFill>
                            <a:schemeClr val="bg1"/>
                          </a:solidFill>
                        </a:rPr>
                        <a:t>Advents-</a:t>
                      </a:r>
                    </a:p>
                    <a:p>
                      <a:r>
                        <a:rPr lang="nb-NO" sz="1300" dirty="0">
                          <a:solidFill>
                            <a:schemeClr val="bg1"/>
                          </a:solidFill>
                        </a:rPr>
                        <a:t>samling</a:t>
                      </a:r>
                    </a:p>
                    <a:p>
                      <a:pPr marL="0" marR="0" lvl="0" indent="0" algn="l" defTabSz="1005840" rtl="0" eaLnBrk="1" fontAlgn="auto" latinLnBrk="0" hangingPunct="1">
                        <a:lnSpc>
                          <a:spcPct val="100000"/>
                        </a:lnSpc>
                        <a:spcBef>
                          <a:spcPts val="0"/>
                        </a:spcBef>
                        <a:spcAft>
                          <a:spcPts val="0"/>
                        </a:spcAft>
                        <a:buClrTx/>
                        <a:buSzTx/>
                        <a:buFontTx/>
                        <a:buNone/>
                        <a:tabLst/>
                        <a:defRPr/>
                      </a:pPr>
                      <a:r>
                        <a:rPr lang="nb-NO" sz="1300" dirty="0">
                          <a:solidFill>
                            <a:schemeClr val="bg1"/>
                          </a:solidFill>
                        </a:rPr>
                        <a:t>JULE-AKTIVITETER</a:t>
                      </a:r>
                    </a:p>
                  </a:txBody>
                  <a:tcPr marL="58293" marR="58293" marT="29146" marB="29146">
                    <a:solidFill>
                      <a:schemeClr val="accent2"/>
                    </a:solidFill>
                  </a:tcPr>
                </a:tc>
                <a:tc>
                  <a:txBody>
                    <a:bodyPr/>
                    <a:lstStyle/>
                    <a:p>
                      <a:r>
                        <a:rPr lang="nb-NO" sz="1300" dirty="0">
                          <a:solidFill>
                            <a:schemeClr val="bg1"/>
                          </a:solidFill>
                        </a:rPr>
                        <a:t>6</a:t>
                      </a:r>
                    </a:p>
                    <a:p>
                      <a:r>
                        <a:rPr lang="nb-NO" sz="1300" dirty="0">
                          <a:solidFill>
                            <a:schemeClr val="bg1"/>
                          </a:solidFill>
                        </a:rPr>
                        <a:t>JULE-VANDRING</a:t>
                      </a:r>
                    </a:p>
                    <a:p>
                      <a:r>
                        <a:rPr lang="nb-NO" sz="1300" dirty="0">
                          <a:solidFill>
                            <a:schemeClr val="bg1"/>
                          </a:solidFill>
                        </a:rPr>
                        <a:t>I KIRKA for førskoleungene</a:t>
                      </a:r>
                    </a:p>
                  </a:txBody>
                  <a:tcPr marL="58293" marR="58293" marT="29146" marB="29146">
                    <a:solidFill>
                      <a:schemeClr val="accent2"/>
                    </a:solidFill>
                  </a:tcPr>
                </a:tc>
                <a:tc>
                  <a:txBody>
                    <a:bodyPr/>
                    <a:lstStyle/>
                    <a:p>
                      <a:r>
                        <a:rPr lang="nb-NO" sz="1300" dirty="0">
                          <a:solidFill>
                            <a:schemeClr val="bg1"/>
                          </a:solidFill>
                        </a:rPr>
                        <a:t>7</a:t>
                      </a:r>
                    </a:p>
                    <a:p>
                      <a:pPr marL="0" marR="0" lvl="0" indent="0" algn="l" defTabSz="1005840" rtl="0" eaLnBrk="1" fontAlgn="auto" latinLnBrk="0" hangingPunct="1">
                        <a:lnSpc>
                          <a:spcPct val="100000"/>
                        </a:lnSpc>
                        <a:spcBef>
                          <a:spcPts val="0"/>
                        </a:spcBef>
                        <a:spcAft>
                          <a:spcPts val="0"/>
                        </a:spcAft>
                        <a:buClrTx/>
                        <a:buSzTx/>
                        <a:buFontTx/>
                        <a:buNone/>
                        <a:tabLst/>
                        <a:defRPr/>
                      </a:pPr>
                      <a:r>
                        <a:rPr lang="nb-NO" sz="1300" dirty="0">
                          <a:solidFill>
                            <a:schemeClr val="bg1"/>
                          </a:solidFill>
                        </a:rPr>
                        <a:t>JULE-AKTIVITETER</a:t>
                      </a:r>
                    </a:p>
                    <a:p>
                      <a:pPr marL="0" marR="0" lvl="0" indent="0" algn="l" defTabSz="1005840" rtl="0" eaLnBrk="1" fontAlgn="auto" latinLnBrk="0" hangingPunct="1">
                        <a:lnSpc>
                          <a:spcPct val="100000"/>
                        </a:lnSpc>
                        <a:spcBef>
                          <a:spcPts val="0"/>
                        </a:spcBef>
                        <a:spcAft>
                          <a:spcPts val="0"/>
                        </a:spcAft>
                        <a:buClrTx/>
                        <a:buSzTx/>
                        <a:buFontTx/>
                        <a:buNone/>
                        <a:tabLst/>
                        <a:defRPr/>
                      </a:pPr>
                      <a:endParaRPr lang="nb-NO" sz="1300" dirty="0">
                        <a:solidFill>
                          <a:schemeClr val="bg1"/>
                        </a:solidFill>
                      </a:endParaRPr>
                    </a:p>
                    <a:p>
                      <a:pPr marL="0" marR="0" lvl="0" indent="0" algn="l" defTabSz="1005840" rtl="0" eaLnBrk="1" fontAlgn="auto" latinLnBrk="0" hangingPunct="1">
                        <a:lnSpc>
                          <a:spcPct val="100000"/>
                        </a:lnSpc>
                        <a:spcBef>
                          <a:spcPts val="0"/>
                        </a:spcBef>
                        <a:spcAft>
                          <a:spcPts val="0"/>
                        </a:spcAft>
                        <a:buClrTx/>
                        <a:buSzTx/>
                        <a:buFontTx/>
                        <a:buNone/>
                        <a:tabLst/>
                        <a:defRPr/>
                      </a:pPr>
                      <a:endParaRPr lang="nb-NO" sz="1300" dirty="0">
                        <a:solidFill>
                          <a:schemeClr val="bg1"/>
                        </a:solidFill>
                      </a:endParaRPr>
                    </a:p>
                  </a:txBody>
                  <a:tcPr marL="58293" marR="58293" marT="29146" marB="29146">
                    <a:solidFill>
                      <a:schemeClr val="accent2"/>
                    </a:solidFill>
                  </a:tcPr>
                </a:tc>
                <a:tc>
                  <a:txBody>
                    <a:bodyPr/>
                    <a:lstStyle/>
                    <a:p>
                      <a:r>
                        <a:rPr lang="nb-NO" sz="1300" dirty="0">
                          <a:solidFill>
                            <a:schemeClr val="bg1"/>
                          </a:solidFill>
                        </a:rPr>
                        <a:t>8</a:t>
                      </a:r>
                    </a:p>
                    <a:p>
                      <a:r>
                        <a:rPr lang="nb-NO" sz="1300" dirty="0">
                          <a:solidFill>
                            <a:schemeClr val="bg1"/>
                          </a:solidFill>
                        </a:rPr>
                        <a:t>TUR</a:t>
                      </a:r>
                    </a:p>
                  </a:txBody>
                  <a:tcPr marL="58293" marR="58293" marT="29146" marB="29146">
                    <a:solidFill>
                      <a:schemeClr val="accent2"/>
                    </a:solidFill>
                  </a:tcPr>
                </a:tc>
                <a:tc>
                  <a:txBody>
                    <a:bodyPr/>
                    <a:lstStyle/>
                    <a:p>
                      <a:r>
                        <a:rPr lang="nb-NO" sz="1300" dirty="0">
                          <a:solidFill>
                            <a:schemeClr val="bg1"/>
                          </a:solidFill>
                        </a:rPr>
                        <a:t>9</a:t>
                      </a:r>
                    </a:p>
                    <a:p>
                      <a:r>
                        <a:rPr lang="nb-NO" sz="1300" dirty="0">
                          <a:solidFill>
                            <a:schemeClr val="bg1"/>
                          </a:solidFill>
                        </a:rPr>
                        <a:t>JULE-</a:t>
                      </a:r>
                    </a:p>
                    <a:p>
                      <a:r>
                        <a:rPr lang="nb-NO" sz="1300" dirty="0">
                          <a:solidFill>
                            <a:schemeClr val="bg1"/>
                          </a:solidFill>
                        </a:rPr>
                        <a:t>AKTIVITETER</a:t>
                      </a:r>
                    </a:p>
                  </a:txBody>
                  <a:tcPr marL="58293" marR="58293" marT="29146" marB="29146">
                    <a:solidFill>
                      <a:schemeClr val="accent2"/>
                    </a:solidFill>
                  </a:tcPr>
                </a:tc>
                <a:extLst>
                  <a:ext uri="{0D108BD9-81ED-4DB2-BD59-A6C34878D82A}">
                    <a16:rowId xmlns:a16="http://schemas.microsoft.com/office/drawing/2014/main" val="781627142"/>
                  </a:ext>
                </a:extLst>
              </a:tr>
              <a:tr h="1460495">
                <a:tc>
                  <a:txBody>
                    <a:bodyPr/>
                    <a:lstStyle/>
                    <a:p>
                      <a:r>
                        <a:rPr lang="nb-NO" sz="1800" dirty="0"/>
                        <a:t>50</a:t>
                      </a:r>
                    </a:p>
                  </a:txBody>
                  <a:tcPr marL="58293" marR="58293" marT="29146" marB="29146">
                    <a:solidFill>
                      <a:schemeClr val="accent2"/>
                    </a:solidFill>
                  </a:tcPr>
                </a:tc>
                <a:tc>
                  <a:txBody>
                    <a:bodyPr/>
                    <a:lstStyle/>
                    <a:p>
                      <a:r>
                        <a:rPr lang="nb-NO" sz="1300" dirty="0">
                          <a:solidFill>
                            <a:schemeClr val="bg1"/>
                          </a:solidFill>
                        </a:rPr>
                        <a:t>12</a:t>
                      </a:r>
                    </a:p>
                    <a:p>
                      <a:r>
                        <a:rPr lang="nb-NO" sz="1300" dirty="0">
                          <a:solidFill>
                            <a:schemeClr val="bg1"/>
                          </a:solidFill>
                        </a:rPr>
                        <a:t>Advents-</a:t>
                      </a:r>
                    </a:p>
                    <a:p>
                      <a:r>
                        <a:rPr lang="nb-NO" sz="1300" dirty="0">
                          <a:solidFill>
                            <a:schemeClr val="bg1"/>
                          </a:solidFill>
                        </a:rPr>
                        <a:t>samling</a:t>
                      </a:r>
                    </a:p>
                    <a:p>
                      <a:endParaRPr lang="nb-NO" sz="1300" dirty="0">
                        <a:solidFill>
                          <a:schemeClr val="bg1"/>
                        </a:solidFill>
                      </a:endParaRPr>
                    </a:p>
                  </a:txBody>
                  <a:tcPr marL="58293" marR="58293" marT="29146" marB="29146">
                    <a:solidFill>
                      <a:schemeClr val="accent2"/>
                    </a:solidFill>
                  </a:tcPr>
                </a:tc>
                <a:tc>
                  <a:txBody>
                    <a:bodyPr/>
                    <a:lstStyle/>
                    <a:p>
                      <a:r>
                        <a:rPr lang="nb-NO" sz="1300" dirty="0">
                          <a:solidFill>
                            <a:schemeClr val="bg1"/>
                          </a:solidFill>
                        </a:rPr>
                        <a:t>13</a:t>
                      </a:r>
                    </a:p>
                    <a:p>
                      <a:r>
                        <a:rPr lang="nb-NO" sz="1300" dirty="0">
                          <a:solidFill>
                            <a:schemeClr val="bg1"/>
                          </a:solidFill>
                        </a:rPr>
                        <a:t>12</a:t>
                      </a:r>
                    </a:p>
                    <a:p>
                      <a:r>
                        <a:rPr lang="nb-NO" sz="1300" dirty="0">
                          <a:solidFill>
                            <a:schemeClr val="bg1"/>
                          </a:solidFill>
                        </a:rPr>
                        <a:t>LUCIAFEIRING</a:t>
                      </a:r>
                    </a:p>
                    <a:p>
                      <a:pPr marL="0" marR="0" lvl="0" indent="0" algn="l" defTabSz="1005840" rtl="0" eaLnBrk="1" fontAlgn="auto" latinLnBrk="0" hangingPunct="1">
                        <a:lnSpc>
                          <a:spcPct val="100000"/>
                        </a:lnSpc>
                        <a:spcBef>
                          <a:spcPts val="0"/>
                        </a:spcBef>
                        <a:spcAft>
                          <a:spcPts val="0"/>
                        </a:spcAft>
                        <a:buClrTx/>
                        <a:buSzTx/>
                        <a:buFontTx/>
                        <a:buNone/>
                        <a:tabLst/>
                        <a:defRPr/>
                      </a:pPr>
                      <a:r>
                        <a:rPr lang="nb-NO" sz="1300" dirty="0">
                          <a:solidFill>
                            <a:schemeClr val="bg1"/>
                          </a:solidFill>
                        </a:rPr>
                        <a:t>JULE-AKTIVITETER</a:t>
                      </a:r>
                    </a:p>
                    <a:p>
                      <a:endParaRPr lang="nb-NO" sz="1000" dirty="0">
                        <a:solidFill>
                          <a:schemeClr val="bg1"/>
                        </a:solidFill>
                      </a:endParaRPr>
                    </a:p>
                  </a:txBody>
                  <a:tcPr marL="58293" marR="58293" marT="29146" marB="29146">
                    <a:solidFill>
                      <a:schemeClr val="accent2"/>
                    </a:solidFill>
                  </a:tcPr>
                </a:tc>
                <a:tc>
                  <a:txBody>
                    <a:bodyPr/>
                    <a:lstStyle/>
                    <a:p>
                      <a:r>
                        <a:rPr lang="nb-NO" sz="1300" dirty="0">
                          <a:solidFill>
                            <a:schemeClr val="bg1"/>
                          </a:solidFill>
                        </a:rPr>
                        <a:t>14</a:t>
                      </a:r>
                    </a:p>
                    <a:p>
                      <a:pPr marL="0" marR="0" lvl="0" indent="0" algn="l" defTabSz="1005840" rtl="0" eaLnBrk="1" fontAlgn="auto" latinLnBrk="0" hangingPunct="1">
                        <a:lnSpc>
                          <a:spcPct val="100000"/>
                        </a:lnSpc>
                        <a:spcBef>
                          <a:spcPts val="0"/>
                        </a:spcBef>
                        <a:spcAft>
                          <a:spcPts val="0"/>
                        </a:spcAft>
                        <a:buClrTx/>
                        <a:buSzTx/>
                        <a:buFontTx/>
                        <a:buNone/>
                        <a:tabLst/>
                        <a:defRPr/>
                      </a:pPr>
                      <a:r>
                        <a:rPr lang="nb-NO" sz="1300" dirty="0">
                          <a:solidFill>
                            <a:schemeClr val="bg1"/>
                          </a:solidFill>
                        </a:rPr>
                        <a:t>JULE-AKTIVITETER</a:t>
                      </a:r>
                    </a:p>
                    <a:p>
                      <a:endParaRPr lang="nb-NO" sz="1300" dirty="0">
                        <a:solidFill>
                          <a:schemeClr val="bg1"/>
                        </a:solidFill>
                      </a:endParaRPr>
                    </a:p>
                    <a:p>
                      <a:endParaRPr lang="nb-NO" sz="1300" dirty="0">
                        <a:solidFill>
                          <a:schemeClr val="bg1"/>
                        </a:solidFill>
                      </a:endParaRPr>
                    </a:p>
                  </a:txBody>
                  <a:tcPr marL="58293" marR="58293" marT="29146" marB="29146">
                    <a:solidFill>
                      <a:schemeClr val="accent2"/>
                    </a:solidFill>
                  </a:tcPr>
                </a:tc>
                <a:tc>
                  <a:txBody>
                    <a:bodyPr/>
                    <a:lstStyle/>
                    <a:p>
                      <a:r>
                        <a:rPr lang="nb-NO" sz="1300" dirty="0">
                          <a:solidFill>
                            <a:schemeClr val="bg1"/>
                          </a:solidFill>
                        </a:rPr>
                        <a:t>15 </a:t>
                      </a:r>
                    </a:p>
                    <a:p>
                      <a:r>
                        <a:rPr lang="nb-NO" sz="1300" dirty="0">
                          <a:solidFill>
                            <a:schemeClr val="bg1"/>
                          </a:solidFill>
                        </a:rPr>
                        <a:t>TUR</a:t>
                      </a:r>
                    </a:p>
                    <a:p>
                      <a:pPr marL="0" marR="0" lvl="0" indent="0" algn="l" defTabSz="1005840" rtl="0" eaLnBrk="1" fontAlgn="auto" latinLnBrk="0" hangingPunct="1">
                        <a:lnSpc>
                          <a:spcPct val="100000"/>
                        </a:lnSpc>
                        <a:spcBef>
                          <a:spcPts val="0"/>
                        </a:spcBef>
                        <a:spcAft>
                          <a:spcPts val="0"/>
                        </a:spcAft>
                        <a:buClrTx/>
                        <a:buSzTx/>
                        <a:buFontTx/>
                        <a:buNone/>
                        <a:tabLst/>
                        <a:defRPr/>
                      </a:pPr>
                      <a:endParaRPr lang="nb-NO" sz="1300" dirty="0">
                        <a:solidFill>
                          <a:schemeClr val="bg1"/>
                        </a:solidFill>
                      </a:endParaRPr>
                    </a:p>
                    <a:p>
                      <a:pPr marL="0" marR="0" lvl="0" indent="0" algn="l" defTabSz="1005840" rtl="0" eaLnBrk="1" fontAlgn="auto" latinLnBrk="0" hangingPunct="1">
                        <a:lnSpc>
                          <a:spcPct val="100000"/>
                        </a:lnSpc>
                        <a:spcBef>
                          <a:spcPts val="0"/>
                        </a:spcBef>
                        <a:spcAft>
                          <a:spcPts val="0"/>
                        </a:spcAft>
                        <a:buClrTx/>
                        <a:buSzTx/>
                        <a:buFontTx/>
                        <a:buNone/>
                        <a:tabLst/>
                        <a:defRPr/>
                      </a:pPr>
                      <a:endParaRPr lang="nb-NO" sz="1300" dirty="0">
                        <a:solidFill>
                          <a:schemeClr val="bg1"/>
                        </a:solidFill>
                      </a:endParaRPr>
                    </a:p>
                  </a:txBody>
                  <a:tcPr marL="58293" marR="58293" marT="29146" marB="29146">
                    <a:solidFill>
                      <a:schemeClr val="accent2"/>
                    </a:solidFill>
                  </a:tcPr>
                </a:tc>
                <a:tc>
                  <a:txBody>
                    <a:bodyPr/>
                    <a:lstStyle/>
                    <a:p>
                      <a:r>
                        <a:rPr lang="nb-NO" sz="1200" dirty="0">
                          <a:solidFill>
                            <a:schemeClr val="bg1"/>
                          </a:solidFill>
                        </a:rPr>
                        <a:t>16</a:t>
                      </a:r>
                    </a:p>
                    <a:p>
                      <a:r>
                        <a:rPr lang="nb-NO" sz="1200" dirty="0">
                          <a:solidFill>
                            <a:schemeClr val="bg1"/>
                          </a:solidFill>
                        </a:rPr>
                        <a:t>NISSEFEST</a:t>
                      </a:r>
                    </a:p>
                  </a:txBody>
                  <a:tcPr marL="58293" marR="58293" marT="29146" marB="29146">
                    <a:solidFill>
                      <a:schemeClr val="accent2"/>
                    </a:solidFill>
                  </a:tcPr>
                </a:tc>
                <a:extLst>
                  <a:ext uri="{0D108BD9-81ED-4DB2-BD59-A6C34878D82A}">
                    <a16:rowId xmlns:a16="http://schemas.microsoft.com/office/drawing/2014/main" val="2899841390"/>
                  </a:ext>
                </a:extLst>
              </a:tr>
              <a:tr h="775749">
                <a:tc>
                  <a:txBody>
                    <a:bodyPr/>
                    <a:lstStyle/>
                    <a:p>
                      <a:r>
                        <a:rPr lang="nb-NO" sz="1800" dirty="0"/>
                        <a:t>51</a:t>
                      </a:r>
                    </a:p>
                  </a:txBody>
                  <a:tcPr marL="58293" marR="58293" marT="29146" marB="29146">
                    <a:solidFill>
                      <a:schemeClr val="accent2"/>
                    </a:solidFill>
                  </a:tcPr>
                </a:tc>
                <a:tc>
                  <a:txBody>
                    <a:bodyPr/>
                    <a:lstStyle/>
                    <a:p>
                      <a:r>
                        <a:rPr lang="nb-NO" sz="1300" dirty="0">
                          <a:solidFill>
                            <a:schemeClr val="bg1"/>
                          </a:solidFill>
                        </a:rPr>
                        <a:t>19</a:t>
                      </a:r>
                    </a:p>
                    <a:p>
                      <a:r>
                        <a:rPr lang="nb-NO" sz="1300" dirty="0">
                          <a:solidFill>
                            <a:schemeClr val="bg1"/>
                          </a:solidFill>
                        </a:rPr>
                        <a:t>Advents-</a:t>
                      </a:r>
                    </a:p>
                    <a:p>
                      <a:r>
                        <a:rPr lang="nb-NO" sz="1300" dirty="0">
                          <a:solidFill>
                            <a:schemeClr val="bg1"/>
                          </a:solidFill>
                        </a:rPr>
                        <a:t>samling</a:t>
                      </a:r>
                    </a:p>
                    <a:p>
                      <a:endParaRPr lang="nb-NO" sz="1300" dirty="0">
                        <a:solidFill>
                          <a:schemeClr val="bg1"/>
                        </a:solidFill>
                      </a:endParaRPr>
                    </a:p>
                  </a:txBody>
                  <a:tcPr marL="58293" marR="58293" marT="29146" marB="29146">
                    <a:solidFill>
                      <a:schemeClr val="accent2"/>
                    </a:solidFill>
                  </a:tcPr>
                </a:tc>
                <a:tc>
                  <a:txBody>
                    <a:bodyPr/>
                    <a:lstStyle/>
                    <a:p>
                      <a:r>
                        <a:rPr lang="nb-NO" sz="1300" dirty="0">
                          <a:solidFill>
                            <a:schemeClr val="bg1"/>
                          </a:solidFill>
                        </a:rPr>
                        <a:t>20</a:t>
                      </a:r>
                    </a:p>
                    <a:p>
                      <a:pPr marL="0" marR="0" lvl="0" indent="0" algn="l" defTabSz="1005840" rtl="0" eaLnBrk="1" fontAlgn="auto" latinLnBrk="0" hangingPunct="1">
                        <a:lnSpc>
                          <a:spcPct val="100000"/>
                        </a:lnSpc>
                        <a:spcBef>
                          <a:spcPts val="0"/>
                        </a:spcBef>
                        <a:spcAft>
                          <a:spcPts val="0"/>
                        </a:spcAft>
                        <a:buClrTx/>
                        <a:buSzTx/>
                        <a:buFontTx/>
                        <a:buNone/>
                        <a:tabLst/>
                        <a:defRPr/>
                      </a:pPr>
                      <a:r>
                        <a:rPr lang="nb-NO" sz="1300" dirty="0">
                          <a:solidFill>
                            <a:schemeClr val="bg1"/>
                          </a:solidFill>
                        </a:rPr>
                        <a:t>JULE-AKTIVITETER</a:t>
                      </a:r>
                    </a:p>
                    <a:p>
                      <a:endParaRPr lang="nb-NO" sz="1300" dirty="0">
                        <a:solidFill>
                          <a:schemeClr val="bg1"/>
                        </a:solidFill>
                      </a:endParaRPr>
                    </a:p>
                    <a:p>
                      <a:endParaRPr lang="nb-NO" sz="1300" dirty="0">
                        <a:solidFill>
                          <a:schemeClr val="bg1"/>
                        </a:solidFill>
                      </a:endParaRPr>
                    </a:p>
                  </a:txBody>
                  <a:tcPr marL="58293" marR="58293" marT="29146" marB="29146">
                    <a:solidFill>
                      <a:schemeClr val="accent2"/>
                    </a:solidFill>
                  </a:tcPr>
                </a:tc>
                <a:tc>
                  <a:txBody>
                    <a:bodyPr/>
                    <a:lstStyle/>
                    <a:p>
                      <a:r>
                        <a:rPr lang="nb-NO" sz="1300" dirty="0">
                          <a:solidFill>
                            <a:schemeClr val="bg1"/>
                          </a:solidFill>
                        </a:rPr>
                        <a:t>21</a:t>
                      </a:r>
                    </a:p>
                    <a:p>
                      <a:pPr marL="0" marR="0" lvl="0" indent="0" algn="l" defTabSz="1005840" rtl="0" eaLnBrk="1" fontAlgn="auto" latinLnBrk="0" hangingPunct="1">
                        <a:lnSpc>
                          <a:spcPct val="100000"/>
                        </a:lnSpc>
                        <a:spcBef>
                          <a:spcPts val="0"/>
                        </a:spcBef>
                        <a:spcAft>
                          <a:spcPts val="0"/>
                        </a:spcAft>
                        <a:buClrTx/>
                        <a:buSzTx/>
                        <a:buFontTx/>
                        <a:buNone/>
                        <a:tabLst/>
                        <a:defRPr/>
                      </a:pPr>
                      <a:r>
                        <a:rPr lang="nb-NO" sz="1300" dirty="0">
                          <a:solidFill>
                            <a:schemeClr val="bg1"/>
                          </a:solidFill>
                        </a:rPr>
                        <a:t>Julekonsert i konserthuset</a:t>
                      </a:r>
                    </a:p>
                    <a:p>
                      <a:pPr marL="0" marR="0" lvl="0" indent="0" algn="l" defTabSz="1005840" rtl="0" eaLnBrk="1" fontAlgn="auto" latinLnBrk="0" hangingPunct="1">
                        <a:lnSpc>
                          <a:spcPct val="100000"/>
                        </a:lnSpc>
                        <a:spcBef>
                          <a:spcPts val="0"/>
                        </a:spcBef>
                        <a:spcAft>
                          <a:spcPts val="0"/>
                        </a:spcAft>
                        <a:buClrTx/>
                        <a:buSzTx/>
                        <a:buFontTx/>
                        <a:buNone/>
                        <a:tabLst/>
                        <a:defRPr/>
                      </a:pPr>
                      <a:r>
                        <a:rPr lang="nb-NO" sz="1300" dirty="0" err="1">
                          <a:solidFill>
                            <a:schemeClr val="bg1"/>
                          </a:solidFill>
                        </a:rPr>
                        <a:t>Kl</a:t>
                      </a:r>
                      <a:r>
                        <a:rPr lang="nb-NO" sz="1300" dirty="0">
                          <a:solidFill>
                            <a:schemeClr val="bg1"/>
                          </a:solidFill>
                        </a:rPr>
                        <a:t> 11.00</a:t>
                      </a:r>
                    </a:p>
                    <a:p>
                      <a:endParaRPr lang="nb-NO" sz="1300" dirty="0">
                        <a:solidFill>
                          <a:schemeClr val="bg1"/>
                        </a:solidFill>
                      </a:endParaRPr>
                    </a:p>
                  </a:txBody>
                  <a:tcPr marL="58293" marR="58293" marT="29146" marB="29146">
                    <a:solidFill>
                      <a:schemeClr val="accent2"/>
                    </a:solidFill>
                  </a:tcPr>
                </a:tc>
                <a:tc>
                  <a:txBody>
                    <a:bodyPr/>
                    <a:lstStyle/>
                    <a:p>
                      <a:r>
                        <a:rPr lang="nb-NO" sz="1300" dirty="0">
                          <a:solidFill>
                            <a:schemeClr val="bg1"/>
                          </a:solidFill>
                        </a:rPr>
                        <a:t>22</a:t>
                      </a:r>
                    </a:p>
                    <a:p>
                      <a:r>
                        <a:rPr lang="nb-NO" sz="1300" dirty="0">
                          <a:solidFill>
                            <a:schemeClr val="bg1"/>
                          </a:solidFill>
                        </a:rPr>
                        <a:t>TUR</a:t>
                      </a:r>
                    </a:p>
                    <a:p>
                      <a:endParaRPr lang="nb-NO" sz="1300" dirty="0">
                        <a:solidFill>
                          <a:schemeClr val="bg1"/>
                        </a:solidFill>
                      </a:endParaRPr>
                    </a:p>
                  </a:txBody>
                  <a:tcPr marL="58293" marR="58293" marT="29146" marB="29146">
                    <a:solidFill>
                      <a:schemeClr val="accent2"/>
                    </a:solidFill>
                  </a:tcPr>
                </a:tc>
                <a:tc>
                  <a:txBody>
                    <a:bodyPr/>
                    <a:lstStyle/>
                    <a:p>
                      <a:r>
                        <a:rPr lang="nb-NO" sz="1200" dirty="0">
                          <a:solidFill>
                            <a:schemeClr val="bg1"/>
                          </a:solidFill>
                        </a:rPr>
                        <a:t>23</a:t>
                      </a:r>
                    </a:p>
                  </a:txBody>
                  <a:tcPr marL="58293" marR="58293" marT="29146" marB="29146">
                    <a:solidFill>
                      <a:schemeClr val="accent2"/>
                    </a:solidFill>
                  </a:tcPr>
                </a:tc>
                <a:extLst>
                  <a:ext uri="{0D108BD9-81ED-4DB2-BD59-A6C34878D82A}">
                    <a16:rowId xmlns:a16="http://schemas.microsoft.com/office/drawing/2014/main" val="1424741882"/>
                  </a:ext>
                </a:extLst>
              </a:tr>
              <a:tr h="0">
                <a:tc>
                  <a:txBody>
                    <a:bodyPr/>
                    <a:lstStyle/>
                    <a:p>
                      <a:r>
                        <a:rPr lang="nb-NO" sz="1800" dirty="0">
                          <a:solidFill>
                            <a:schemeClr val="tx1"/>
                          </a:solidFill>
                        </a:rPr>
                        <a:t>52</a:t>
                      </a:r>
                    </a:p>
                  </a:txBody>
                  <a:tcPr marL="58293" marR="58293" marT="29146" marB="29146">
                    <a:solidFill>
                      <a:schemeClr val="accent2"/>
                    </a:solidFill>
                  </a:tcPr>
                </a:tc>
                <a:tc>
                  <a:txBody>
                    <a:bodyPr/>
                    <a:lstStyle/>
                    <a:p>
                      <a:r>
                        <a:rPr lang="nb-NO" sz="1300" dirty="0">
                          <a:solidFill>
                            <a:schemeClr val="bg1"/>
                          </a:solidFill>
                        </a:rPr>
                        <a:t>26</a:t>
                      </a:r>
                    </a:p>
                    <a:p>
                      <a:r>
                        <a:rPr lang="nb-NO" sz="1300" dirty="0">
                          <a:solidFill>
                            <a:schemeClr val="bg1"/>
                          </a:solidFill>
                        </a:rPr>
                        <a:t>2.JULEDAG</a:t>
                      </a:r>
                    </a:p>
                  </a:txBody>
                  <a:tcPr marL="58293" marR="58293" marT="29146" marB="29146">
                    <a:solidFill>
                      <a:schemeClr val="accent2"/>
                    </a:solidFill>
                  </a:tcPr>
                </a:tc>
                <a:tc>
                  <a:txBody>
                    <a:bodyPr/>
                    <a:lstStyle/>
                    <a:p>
                      <a:r>
                        <a:rPr lang="nb-NO" sz="1300" dirty="0">
                          <a:solidFill>
                            <a:schemeClr val="bg1"/>
                          </a:solidFill>
                        </a:rPr>
                        <a:t>27</a:t>
                      </a:r>
                    </a:p>
                    <a:p>
                      <a:r>
                        <a:rPr lang="nb-NO" sz="1300" dirty="0">
                          <a:solidFill>
                            <a:schemeClr val="bg1"/>
                          </a:solidFill>
                        </a:rPr>
                        <a:t>Romjulskos</a:t>
                      </a:r>
                    </a:p>
                    <a:p>
                      <a:r>
                        <a:rPr lang="nb-NO" sz="1300" dirty="0">
                          <a:solidFill>
                            <a:schemeClr val="bg1"/>
                          </a:solidFill>
                        </a:rPr>
                        <a:t>VI </a:t>
                      </a:r>
                      <a:r>
                        <a:rPr lang="nb-NO" sz="1200" dirty="0">
                          <a:solidFill>
                            <a:schemeClr val="bg1"/>
                          </a:solidFill>
                        </a:rPr>
                        <a:t> </a:t>
                      </a:r>
                    </a:p>
                  </a:txBody>
                  <a:tcPr marL="58293" marR="58293" marT="29146" marB="29146">
                    <a:solidFill>
                      <a:schemeClr val="accent2"/>
                    </a:solidFill>
                  </a:tcPr>
                </a:tc>
                <a:tc>
                  <a:txBody>
                    <a:bodyPr/>
                    <a:lstStyle/>
                    <a:p>
                      <a:r>
                        <a:rPr lang="nb-NO" sz="1300" dirty="0">
                          <a:solidFill>
                            <a:schemeClr val="bg1"/>
                          </a:solidFill>
                        </a:rPr>
                        <a:t>28</a:t>
                      </a:r>
                    </a:p>
                    <a:p>
                      <a:r>
                        <a:rPr lang="nb-NO" sz="1300" dirty="0">
                          <a:solidFill>
                            <a:schemeClr val="bg1"/>
                          </a:solidFill>
                        </a:rPr>
                        <a:t>Romjulskos</a:t>
                      </a:r>
                    </a:p>
                    <a:p>
                      <a:r>
                        <a:rPr lang="nb-NO" sz="1200" dirty="0">
                          <a:solidFill>
                            <a:schemeClr val="bg1"/>
                          </a:solidFill>
                        </a:rPr>
                        <a:t>SAMARBEIDER</a:t>
                      </a:r>
                    </a:p>
                  </a:txBody>
                  <a:tcPr marL="58293" marR="58293" marT="29146" marB="29146">
                    <a:solidFill>
                      <a:schemeClr val="accent2"/>
                    </a:solidFill>
                  </a:tcPr>
                </a:tc>
                <a:tc>
                  <a:txBody>
                    <a:bodyPr/>
                    <a:lstStyle/>
                    <a:p>
                      <a:r>
                        <a:rPr lang="nb-NO" sz="1300" dirty="0">
                          <a:solidFill>
                            <a:schemeClr val="bg1"/>
                          </a:solidFill>
                        </a:rPr>
                        <a:t>29</a:t>
                      </a:r>
                    </a:p>
                    <a:p>
                      <a:r>
                        <a:rPr lang="nb-NO" sz="1300" dirty="0">
                          <a:solidFill>
                            <a:schemeClr val="bg1"/>
                          </a:solidFill>
                        </a:rPr>
                        <a:t>Romjulskos</a:t>
                      </a:r>
                    </a:p>
                    <a:p>
                      <a:r>
                        <a:rPr lang="nb-NO" sz="1300" dirty="0">
                          <a:solidFill>
                            <a:schemeClr val="bg1"/>
                          </a:solidFill>
                        </a:rPr>
                        <a:t>MED</a:t>
                      </a:r>
                    </a:p>
                  </a:txBody>
                  <a:tcPr marL="58293" marR="58293" marT="29146" marB="29146">
                    <a:solidFill>
                      <a:schemeClr val="accent2"/>
                    </a:solidFill>
                  </a:tcPr>
                </a:tc>
                <a:tc>
                  <a:txBody>
                    <a:bodyPr/>
                    <a:lstStyle/>
                    <a:p>
                      <a:r>
                        <a:rPr lang="nb-NO" sz="1300" dirty="0">
                          <a:solidFill>
                            <a:schemeClr val="bg1"/>
                          </a:solidFill>
                        </a:rPr>
                        <a:t>30</a:t>
                      </a:r>
                    </a:p>
                    <a:p>
                      <a:r>
                        <a:rPr lang="nb-NO" sz="1300" dirty="0">
                          <a:solidFill>
                            <a:schemeClr val="bg1"/>
                          </a:solidFill>
                        </a:rPr>
                        <a:t>Romjulskos</a:t>
                      </a:r>
                    </a:p>
                    <a:p>
                      <a:r>
                        <a:rPr lang="nb-NO" sz="1300" dirty="0">
                          <a:solidFill>
                            <a:schemeClr val="bg1"/>
                          </a:solidFill>
                        </a:rPr>
                        <a:t>SKOGS-GJENGEN</a:t>
                      </a:r>
                    </a:p>
                  </a:txBody>
                  <a:tcPr marL="58293" marR="58293" marT="29146" marB="29146">
                    <a:solidFill>
                      <a:schemeClr val="accent2"/>
                    </a:solidFill>
                  </a:tcPr>
                </a:tc>
                <a:extLst>
                  <a:ext uri="{0D108BD9-81ED-4DB2-BD59-A6C34878D82A}">
                    <a16:rowId xmlns:a16="http://schemas.microsoft.com/office/drawing/2014/main" val="1019008997"/>
                  </a:ext>
                </a:extLst>
              </a:tr>
            </a:tbl>
          </a:graphicData>
        </a:graphic>
      </p:graphicFrame>
      <p:sp>
        <p:nvSpPr>
          <p:cNvPr id="5" name="TekstSylinder 4">
            <a:extLst>
              <a:ext uri="{FF2B5EF4-FFF2-40B4-BE49-F238E27FC236}">
                <a16:creationId xmlns:a16="http://schemas.microsoft.com/office/drawing/2014/main" id="{5BB45BB6-D4F4-47CF-8C72-D9488F61C1E2}"/>
              </a:ext>
            </a:extLst>
          </p:cNvPr>
          <p:cNvSpPr txBox="1"/>
          <p:nvPr/>
        </p:nvSpPr>
        <p:spPr>
          <a:xfrm>
            <a:off x="2891178" y="360953"/>
            <a:ext cx="4786312" cy="461665"/>
          </a:xfrm>
          <a:prstGeom prst="rect">
            <a:avLst/>
          </a:prstGeom>
          <a:solidFill>
            <a:schemeClr val="accent2"/>
          </a:solidFill>
        </p:spPr>
        <p:txBody>
          <a:bodyPr wrap="square" rtlCol="0">
            <a:spAutoFit/>
          </a:bodyPr>
          <a:lstStyle/>
          <a:p>
            <a:r>
              <a:rPr lang="nb-NO" sz="2400" dirty="0">
                <a:solidFill>
                  <a:schemeClr val="bg1"/>
                </a:solidFill>
              </a:rPr>
              <a:t>Periodeplan for desember 2022</a:t>
            </a:r>
          </a:p>
        </p:txBody>
      </p:sp>
      <p:pic>
        <p:nvPicPr>
          <p:cNvPr id="11" name="Bilde 10">
            <a:extLst>
              <a:ext uri="{FF2B5EF4-FFF2-40B4-BE49-F238E27FC236}">
                <a16:creationId xmlns:a16="http://schemas.microsoft.com/office/drawing/2014/main" id="{8A832B5F-5E76-47F7-83A7-DB0B44F8352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29989" y="2191188"/>
            <a:ext cx="362983" cy="513454"/>
          </a:xfrm>
          <a:prstGeom prst="rect">
            <a:avLst/>
          </a:prstGeom>
        </p:spPr>
      </p:pic>
      <p:pic>
        <p:nvPicPr>
          <p:cNvPr id="6" name="Bilde 5" descr="Macintosh HD:Users:kristinberger:Desktop:Bilde 11.png"/>
          <p:cNvPicPr/>
          <p:nvPr/>
        </p:nvPicPr>
        <p:blipFill>
          <a:blip r:embed="rId5"/>
          <a:srcRect/>
          <a:stretch>
            <a:fillRect/>
          </a:stretch>
        </p:blipFill>
        <p:spPr bwMode="auto">
          <a:xfrm>
            <a:off x="6758466" y="3384113"/>
            <a:ext cx="1054444" cy="641355"/>
          </a:xfrm>
          <a:prstGeom prst="rect">
            <a:avLst/>
          </a:prstGeom>
          <a:noFill/>
          <a:ln w="9525">
            <a:noFill/>
            <a:miter lim="800000"/>
            <a:headEnd/>
            <a:tailEnd/>
          </a:ln>
        </p:spPr>
      </p:pic>
      <p:pic>
        <p:nvPicPr>
          <p:cNvPr id="7" name="Bilde 6"/>
          <p:cNvPicPr/>
          <p:nvPr/>
        </p:nvPicPr>
        <p:blipFill>
          <a:blip r:embed="rId6"/>
          <a:srcRect/>
          <a:stretch>
            <a:fillRect/>
          </a:stretch>
        </p:blipFill>
        <p:spPr bwMode="auto">
          <a:xfrm>
            <a:off x="8303776" y="6090729"/>
            <a:ext cx="443162" cy="556132"/>
          </a:xfrm>
          <a:prstGeom prst="rect">
            <a:avLst/>
          </a:prstGeom>
          <a:noFill/>
          <a:ln w="9525">
            <a:noFill/>
            <a:miter lim="800000"/>
            <a:headEnd/>
            <a:tailEnd/>
          </a:ln>
        </p:spPr>
      </p:pic>
      <p:pic>
        <p:nvPicPr>
          <p:cNvPr id="9" name="Bilde 8"/>
          <p:cNvPicPr/>
          <p:nvPr/>
        </p:nvPicPr>
        <p:blipFill>
          <a:blip r:embed="rId7"/>
          <a:srcRect/>
          <a:stretch>
            <a:fillRect/>
          </a:stretch>
        </p:blipFill>
        <p:spPr bwMode="auto">
          <a:xfrm>
            <a:off x="1585737" y="3299797"/>
            <a:ext cx="442363" cy="598693"/>
          </a:xfrm>
          <a:prstGeom prst="rect">
            <a:avLst/>
          </a:prstGeom>
          <a:noFill/>
          <a:ln w="9525">
            <a:noFill/>
            <a:miter lim="800000"/>
            <a:headEnd/>
            <a:tailEnd/>
          </a:ln>
        </p:spPr>
      </p:pic>
      <p:pic>
        <p:nvPicPr>
          <p:cNvPr id="10" name="Bilde 9" descr="Macintosh HD:Users:kristinberger:Desktop:Bilde 2.png"/>
          <p:cNvPicPr/>
          <p:nvPr/>
        </p:nvPicPr>
        <p:blipFill>
          <a:blip r:embed="rId8"/>
          <a:srcRect/>
          <a:stretch>
            <a:fillRect/>
          </a:stretch>
        </p:blipFill>
        <p:spPr bwMode="auto">
          <a:xfrm>
            <a:off x="6870070" y="4558212"/>
            <a:ext cx="698115" cy="1039933"/>
          </a:xfrm>
          <a:prstGeom prst="rect">
            <a:avLst/>
          </a:prstGeom>
          <a:noFill/>
          <a:ln w="9525">
            <a:noFill/>
            <a:miter lim="800000"/>
            <a:headEnd/>
            <a:tailEnd/>
          </a:ln>
        </p:spPr>
      </p:pic>
      <p:pic>
        <p:nvPicPr>
          <p:cNvPr id="12" name="Bilde 11"/>
          <p:cNvPicPr>
            <a:picLocks noChangeAspect="1"/>
          </p:cNvPicPr>
          <p:nvPr/>
        </p:nvPicPr>
        <p:blipFill>
          <a:blip r:embed="rId9"/>
          <a:stretch>
            <a:fillRect/>
          </a:stretch>
        </p:blipFill>
        <p:spPr>
          <a:xfrm>
            <a:off x="8015861" y="4610438"/>
            <a:ext cx="1018992" cy="987707"/>
          </a:xfrm>
          <a:prstGeom prst="rect">
            <a:avLst/>
          </a:prstGeom>
        </p:spPr>
      </p:pic>
      <p:pic>
        <p:nvPicPr>
          <p:cNvPr id="13" name="Bilde 12"/>
          <p:cNvPicPr>
            <a:picLocks noChangeAspect="1"/>
          </p:cNvPicPr>
          <p:nvPr/>
        </p:nvPicPr>
        <p:blipFill>
          <a:blip r:embed="rId10"/>
          <a:stretch>
            <a:fillRect/>
          </a:stretch>
        </p:blipFill>
        <p:spPr>
          <a:xfrm>
            <a:off x="1361729" y="4975676"/>
            <a:ext cx="1065917" cy="710967"/>
          </a:xfrm>
          <a:prstGeom prst="rect">
            <a:avLst/>
          </a:prstGeom>
        </p:spPr>
      </p:pic>
      <p:pic>
        <p:nvPicPr>
          <p:cNvPr id="8" name="Bilde 7">
            <a:extLst>
              <a:ext uri="{FF2B5EF4-FFF2-40B4-BE49-F238E27FC236}">
                <a16:creationId xmlns:a16="http://schemas.microsoft.com/office/drawing/2014/main" id="{4B158AD8-A169-F880-431F-A7AED546ED92}"/>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464727" y="1823174"/>
            <a:ext cx="1237767" cy="977836"/>
          </a:xfrm>
          <a:prstGeom prst="rect">
            <a:avLst/>
          </a:prstGeom>
        </p:spPr>
      </p:pic>
      <p:pic>
        <p:nvPicPr>
          <p:cNvPr id="15" name="Bilde 14">
            <a:extLst>
              <a:ext uri="{FF2B5EF4-FFF2-40B4-BE49-F238E27FC236}">
                <a16:creationId xmlns:a16="http://schemas.microsoft.com/office/drawing/2014/main" id="{36BC5F08-C2C1-4775-2AD2-1E32C19BC2C3}"/>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180618" y="1823174"/>
            <a:ext cx="1175290" cy="881468"/>
          </a:xfrm>
          <a:prstGeom prst="rect">
            <a:avLst/>
          </a:prstGeom>
        </p:spPr>
      </p:pic>
    </p:spTree>
    <p:extLst>
      <p:ext uri="{BB962C8B-B14F-4D97-AF65-F5344CB8AC3E}">
        <p14:creationId xmlns:p14="http://schemas.microsoft.com/office/powerpoint/2010/main" val="44939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plassholder 1"/>
          <p:cNvSpPr>
            <a:spLocks noGrp="1"/>
          </p:cNvSpPr>
          <p:nvPr>
            <p:ph type="body" sz="quarter" idx="19"/>
          </p:nvPr>
        </p:nvSpPr>
        <p:spPr>
          <a:xfrm>
            <a:off x="527304" y="3403601"/>
            <a:ext cx="2286001" cy="3693886"/>
          </a:xfrm>
        </p:spPr>
        <p:txBody>
          <a:bodyPr/>
          <a:lstStyle/>
          <a:p>
            <a:pPr>
              <a:lnSpc>
                <a:spcPct val="100000"/>
              </a:lnSpc>
            </a:pPr>
            <a:r>
              <a:rPr lang="nb-NO" dirty="0">
                <a:solidFill>
                  <a:schemeClr val="tx1"/>
                </a:solidFill>
              </a:rPr>
              <a:t> TING SOM SKJER PÅ BI:</a:t>
            </a:r>
          </a:p>
          <a:p>
            <a:pPr>
              <a:lnSpc>
                <a:spcPct val="100000"/>
              </a:lnSpc>
              <a:buFontTx/>
              <a:buChar char="•"/>
            </a:pPr>
            <a:r>
              <a:rPr lang="nb-NO" dirty="0">
                <a:solidFill>
                  <a:schemeClr val="tx1"/>
                </a:solidFill>
              </a:rPr>
              <a:t>VI LAGER JULEHEMMELIGHETER</a:t>
            </a:r>
          </a:p>
          <a:p>
            <a:pPr>
              <a:lnSpc>
                <a:spcPct val="100000"/>
              </a:lnSpc>
              <a:buFontTx/>
              <a:buChar char="•"/>
            </a:pPr>
            <a:r>
              <a:rPr lang="nb-NO" dirty="0">
                <a:solidFill>
                  <a:schemeClr val="tx1"/>
                </a:solidFill>
              </a:rPr>
              <a:t>*NISSEFEST</a:t>
            </a:r>
          </a:p>
          <a:p>
            <a:pPr>
              <a:lnSpc>
                <a:spcPct val="100000"/>
              </a:lnSpc>
              <a:buFontTx/>
              <a:buChar char="•"/>
            </a:pPr>
            <a:r>
              <a:rPr lang="nb-NO" dirty="0">
                <a:solidFill>
                  <a:schemeClr val="tx1"/>
                </a:solidFill>
              </a:rPr>
              <a:t>LUCIAMARKERING</a:t>
            </a:r>
          </a:p>
          <a:p>
            <a:pPr>
              <a:lnSpc>
                <a:spcPct val="100000"/>
              </a:lnSpc>
              <a:buFontTx/>
              <a:buChar char="•"/>
            </a:pPr>
            <a:r>
              <a:rPr lang="nb-NO" dirty="0">
                <a:solidFill>
                  <a:schemeClr val="tx1"/>
                </a:solidFill>
              </a:rPr>
              <a:t>JULEGUDSTJENESTE</a:t>
            </a:r>
          </a:p>
          <a:p>
            <a:pPr>
              <a:lnSpc>
                <a:spcPct val="100000"/>
              </a:lnSpc>
              <a:buFontTx/>
              <a:buChar char="•"/>
            </a:pPr>
            <a:r>
              <a:rPr lang="nb-NO" dirty="0">
                <a:solidFill>
                  <a:schemeClr val="tx1"/>
                </a:solidFill>
              </a:rPr>
              <a:t>*JULEKONSERT I KONSERTHUSET </a:t>
            </a:r>
          </a:p>
          <a:p>
            <a:pPr>
              <a:lnSpc>
                <a:spcPct val="100000"/>
              </a:lnSpc>
              <a:buFontTx/>
              <a:buChar char="•"/>
            </a:pPr>
            <a:r>
              <a:rPr lang="nb-NO" dirty="0">
                <a:solidFill>
                  <a:schemeClr val="tx1"/>
                </a:solidFill>
              </a:rPr>
              <a:t>*Adventssamling med tenning av lys, sang, lesing og trekking av den heldige som kan ta med seg en pepperkake + TUSSE 2 hjem.</a:t>
            </a:r>
          </a:p>
          <a:p>
            <a:pPr>
              <a:lnSpc>
                <a:spcPct val="100000"/>
              </a:lnSpc>
              <a:buFontTx/>
              <a:buChar char="•"/>
            </a:pPr>
            <a:endParaRPr lang="nb-NO" dirty="0">
              <a:solidFill>
                <a:schemeClr val="tx1"/>
              </a:solidFill>
            </a:endParaRPr>
          </a:p>
          <a:p>
            <a:pPr>
              <a:lnSpc>
                <a:spcPct val="100000"/>
              </a:lnSpc>
              <a:buFontTx/>
              <a:buChar char="•"/>
            </a:pPr>
            <a:endParaRPr lang="nb-NO" dirty="0">
              <a:solidFill>
                <a:schemeClr val="tx1"/>
              </a:solidFill>
            </a:endParaRPr>
          </a:p>
          <a:p>
            <a:pPr>
              <a:lnSpc>
                <a:spcPct val="100000"/>
              </a:lnSpc>
            </a:pPr>
            <a:endParaRPr lang="nb-NO" sz="800" i="0" dirty="0">
              <a:solidFill>
                <a:schemeClr val="tx1"/>
              </a:solidFill>
            </a:endParaRPr>
          </a:p>
          <a:p>
            <a:pPr>
              <a:lnSpc>
                <a:spcPct val="100000"/>
              </a:lnSpc>
              <a:buFontTx/>
              <a:buChar char="•"/>
            </a:pPr>
            <a:endParaRPr lang="nb-NO" dirty="0"/>
          </a:p>
          <a:p>
            <a:pPr>
              <a:lnSpc>
                <a:spcPct val="100000"/>
              </a:lnSpc>
              <a:buFontTx/>
              <a:buChar char="•"/>
            </a:pPr>
            <a:endParaRPr lang="nb-NO" dirty="0"/>
          </a:p>
          <a:p>
            <a:pPr>
              <a:lnSpc>
                <a:spcPct val="100000"/>
              </a:lnSpc>
              <a:buFontTx/>
              <a:buChar char="•"/>
            </a:pPr>
            <a:endParaRPr lang="nb-NO" dirty="0"/>
          </a:p>
          <a:p>
            <a:pPr>
              <a:lnSpc>
                <a:spcPct val="100000"/>
              </a:lnSpc>
              <a:buFontTx/>
              <a:buChar char="•"/>
            </a:pPr>
            <a:endParaRPr lang="nb-NO" dirty="0"/>
          </a:p>
        </p:txBody>
      </p:sp>
      <p:sp>
        <p:nvSpPr>
          <p:cNvPr id="3" name="Tekstplassholder 2"/>
          <p:cNvSpPr>
            <a:spLocks noGrp="1"/>
          </p:cNvSpPr>
          <p:nvPr>
            <p:ph type="body" sz="quarter" idx="20"/>
          </p:nvPr>
        </p:nvSpPr>
        <p:spPr/>
        <p:txBody>
          <a:bodyPr/>
          <a:lstStyle/>
          <a:p>
            <a:r>
              <a:rPr lang="nb-NO" dirty="0"/>
              <a:t>DESEMBER</a:t>
            </a:r>
          </a:p>
        </p:txBody>
      </p:sp>
      <p:sp>
        <p:nvSpPr>
          <p:cNvPr id="10" name="Tekstplassholder 9"/>
          <p:cNvSpPr>
            <a:spLocks noGrp="1"/>
          </p:cNvSpPr>
          <p:nvPr>
            <p:ph type="body" sz="quarter" idx="60"/>
          </p:nvPr>
        </p:nvSpPr>
        <p:spPr>
          <a:xfrm>
            <a:off x="3840479" y="5803883"/>
            <a:ext cx="2423160" cy="1271831"/>
          </a:xfrm>
        </p:spPr>
        <p:txBody>
          <a:bodyPr/>
          <a:lstStyle/>
          <a:p>
            <a:r>
              <a:rPr lang="nb-NO" sz="1200" i="0" dirty="0">
                <a:solidFill>
                  <a:schemeClr val="tx1"/>
                </a:solidFill>
              </a:rPr>
              <a:t>FOR NYE BIEFORELDRE: Tusse 2 er en liten bamse som er høyt elsket av </a:t>
            </a:r>
            <a:r>
              <a:rPr lang="nb-NO" sz="1200" i="0" dirty="0" err="1">
                <a:solidFill>
                  <a:schemeClr val="tx1"/>
                </a:solidFill>
              </a:rPr>
              <a:t>bieungene</a:t>
            </a:r>
            <a:r>
              <a:rPr lang="nb-NO" sz="1200" i="0" dirty="0">
                <a:solidFill>
                  <a:schemeClr val="tx1"/>
                </a:solidFill>
              </a:rPr>
              <a:t>. Han skal få være med alle </a:t>
            </a:r>
            <a:r>
              <a:rPr lang="nb-NO" sz="1200" i="0" dirty="0" err="1">
                <a:solidFill>
                  <a:schemeClr val="tx1"/>
                </a:solidFill>
              </a:rPr>
              <a:t>bieungene</a:t>
            </a:r>
            <a:r>
              <a:rPr lang="nb-NO" sz="1200" i="0" dirty="0">
                <a:solidFill>
                  <a:schemeClr val="tx1"/>
                </a:solidFill>
              </a:rPr>
              <a:t> hjem i løpet av desember. Sammen med ham ligger en bok som dere skriver hvordan ettermiddagen/kvelden har utartet seg hjemme hos dere</a:t>
            </a:r>
            <a:r>
              <a:rPr lang="nb-NO" sz="1200" i="0" dirty="0">
                <a:solidFill>
                  <a:schemeClr val="tx1"/>
                </a:solidFill>
                <a:sym typeface="Wingdings"/>
              </a:rPr>
              <a:t></a:t>
            </a:r>
            <a:endParaRPr lang="nb-NO" sz="1200" i="0" dirty="0">
              <a:solidFill>
                <a:schemeClr val="tx1"/>
              </a:solidFill>
            </a:endParaRPr>
          </a:p>
          <a:p>
            <a:pPr lvl="0"/>
            <a:endParaRPr lang="nb-NO" dirty="0"/>
          </a:p>
          <a:p>
            <a:pPr lvl="0"/>
            <a:endParaRPr lang="nb-NO" dirty="0"/>
          </a:p>
        </p:txBody>
      </p:sp>
      <p:sp>
        <p:nvSpPr>
          <p:cNvPr id="13" name="Tekstplassholder 12"/>
          <p:cNvSpPr>
            <a:spLocks noGrp="1"/>
          </p:cNvSpPr>
          <p:nvPr>
            <p:ph type="body" sz="quarter" idx="61"/>
          </p:nvPr>
        </p:nvSpPr>
        <p:spPr>
          <a:xfrm>
            <a:off x="3840479" y="4535709"/>
            <a:ext cx="2423160" cy="642938"/>
          </a:xfrm>
        </p:spPr>
        <p:txBody>
          <a:bodyPr/>
          <a:lstStyle/>
          <a:p>
            <a:endParaRPr lang="nb-NO" b="1" i="0" dirty="0"/>
          </a:p>
        </p:txBody>
      </p:sp>
      <p:sp>
        <p:nvSpPr>
          <p:cNvPr id="5" name="Plassholder for tekst 4">
            <a:extLst>
              <a:ext uri="{FF2B5EF4-FFF2-40B4-BE49-F238E27FC236}">
                <a16:creationId xmlns:a16="http://schemas.microsoft.com/office/drawing/2014/main" id="{74C7F944-137A-44AE-9304-5381E8C2650E}"/>
              </a:ext>
            </a:extLst>
          </p:cNvPr>
          <p:cNvSpPr>
            <a:spLocks noGrp="1"/>
          </p:cNvSpPr>
          <p:nvPr>
            <p:ph type="body" sz="quarter" idx="63"/>
          </p:nvPr>
        </p:nvSpPr>
        <p:spPr>
          <a:xfrm>
            <a:off x="7156070" y="5961991"/>
            <a:ext cx="2423160" cy="898608"/>
          </a:xfrm>
        </p:spPr>
        <p:txBody>
          <a:bodyPr/>
          <a:lstStyle/>
          <a:p>
            <a:r>
              <a:rPr lang="nb-NO" sz="1400" dirty="0"/>
              <a:t> </a:t>
            </a:r>
          </a:p>
          <a:p>
            <a:r>
              <a:rPr lang="nb-NO" sz="1400" dirty="0">
                <a:solidFill>
                  <a:schemeClr val="tx1"/>
                </a:solidFill>
              </a:rPr>
              <a:t>VI ØNSKER DERE ALLE EN FLOTT DESEMBER, OG RIKTIG </a:t>
            </a:r>
          </a:p>
          <a:p>
            <a:r>
              <a:rPr lang="nb-NO" sz="1400" dirty="0">
                <a:solidFill>
                  <a:schemeClr val="tx1"/>
                </a:solidFill>
              </a:rPr>
              <a:t>GOD JUL fra </a:t>
            </a:r>
            <a:r>
              <a:rPr lang="nb-NO" sz="1400" dirty="0" err="1">
                <a:solidFill>
                  <a:schemeClr val="tx1"/>
                </a:solidFill>
              </a:rPr>
              <a:t>Biedamene</a:t>
            </a:r>
            <a:r>
              <a:rPr lang="nb-NO" sz="1400" dirty="0">
                <a:solidFill>
                  <a:schemeClr val="tx1"/>
                </a:solidFill>
                <a:sym typeface="Wingdings" panose="05000000000000000000" pitchFamily="2" charset="2"/>
              </a:rPr>
              <a:t></a:t>
            </a:r>
            <a:endParaRPr lang="nb-NO" sz="1400" dirty="0">
              <a:solidFill>
                <a:schemeClr val="tx1"/>
              </a:solidFill>
            </a:endParaRPr>
          </a:p>
          <a:p>
            <a:pPr algn="l"/>
            <a:endParaRPr lang="nb-NO" sz="1400" dirty="0"/>
          </a:p>
        </p:txBody>
      </p:sp>
      <p:cxnSp>
        <p:nvCxnSpPr>
          <p:cNvPr id="16" name="Rettvinklet linje 15"/>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7" name="Rettvinklet linje 16"/>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AD85ED41-5C64-4C31-901D-F282AC812891}"/>
              </a:ext>
            </a:extLst>
          </p:cNvPr>
          <p:cNvSpPr txBox="1"/>
          <p:nvPr/>
        </p:nvSpPr>
        <p:spPr>
          <a:xfrm>
            <a:off x="3634704" y="4993981"/>
            <a:ext cx="3175000" cy="369332"/>
          </a:xfrm>
          <a:prstGeom prst="rect">
            <a:avLst/>
          </a:prstGeom>
          <a:noFill/>
        </p:spPr>
        <p:txBody>
          <a:bodyPr wrap="square" rtlCol="0">
            <a:spAutoFit/>
          </a:bodyPr>
          <a:lstStyle/>
          <a:p>
            <a:r>
              <a:rPr lang="nb-NO" sz="900" dirty="0"/>
              <a:t>DET ER DENNE BOKEN VI VIL LESE FRA HVER SAMLING</a:t>
            </a:r>
            <a:r>
              <a:rPr lang="nb-NO" sz="900" dirty="0">
                <a:sym typeface="Wingdings" panose="05000000000000000000" pitchFamily="2" charset="2"/>
              </a:rPr>
              <a:t></a:t>
            </a:r>
            <a:endParaRPr lang="nb-NO" sz="900" dirty="0"/>
          </a:p>
        </p:txBody>
      </p:sp>
      <p:sp>
        <p:nvSpPr>
          <p:cNvPr id="19" name="Tekstplassholder 1">
            <a:extLst>
              <a:ext uri="{FF2B5EF4-FFF2-40B4-BE49-F238E27FC236}">
                <a16:creationId xmlns:a16="http://schemas.microsoft.com/office/drawing/2014/main" id="{3E4363E7-55B4-4946-9BDB-9AC2C3435502}"/>
              </a:ext>
            </a:extLst>
          </p:cNvPr>
          <p:cNvSpPr txBox="1">
            <a:spLocks/>
          </p:cNvSpPr>
          <p:nvPr/>
        </p:nvSpPr>
        <p:spPr>
          <a:xfrm>
            <a:off x="655320" y="6414447"/>
            <a:ext cx="2286001" cy="835439"/>
          </a:xfrm>
          <a:prstGeom prst="rect">
            <a:avLst/>
          </a:prstGeom>
        </p:spPr>
        <p:txBody>
          <a:bodyPr vert="horz" lIns="0" tIns="0" rIns="0" bIns="0" rtlCol="0" anchor="t">
            <a:noAutofit/>
          </a:bodyPr>
          <a:lstStyle>
            <a:lvl1pPr marL="0" indent="0" algn="l" defTabSz="1005840" rtl="0" eaLnBrk="1" latinLnBrk="0" hangingPunct="1">
              <a:lnSpc>
                <a:spcPct val="200000"/>
              </a:lnSpc>
              <a:spcBef>
                <a:spcPts val="1200"/>
              </a:spcBef>
              <a:spcAft>
                <a:spcPts val="0"/>
              </a:spcAft>
              <a:buClr>
                <a:schemeClr val="accent1">
                  <a:lumMod val="75000"/>
                </a:schemeClr>
              </a:buClr>
              <a:buSzPct val="85000"/>
              <a:buFont typeface="Wingdings" pitchFamily="2" charset="2"/>
              <a:buNone/>
              <a:defRPr lang="nb-NO" sz="1200" i="1" kern="1200">
                <a:solidFill>
                  <a:schemeClr val="bg1"/>
                </a:solidFill>
                <a:latin typeface="+mn-lt"/>
                <a:ea typeface="+mn-ea"/>
                <a:cs typeface="+mn-cs"/>
              </a:defRPr>
            </a:lvl1pPr>
            <a:lvl2pPr marL="0" indent="0" algn="l" defTabSz="1005840" rtl="0" eaLnBrk="1" latinLnBrk="0" hangingPunct="1">
              <a:lnSpc>
                <a:spcPct val="90000"/>
              </a:lnSpc>
              <a:spcBef>
                <a:spcPts val="0"/>
              </a:spcBef>
              <a:spcAft>
                <a:spcPts val="220"/>
              </a:spcAft>
              <a:buClr>
                <a:schemeClr val="accent1">
                  <a:lumMod val="75000"/>
                </a:schemeClr>
              </a:buClr>
              <a:buSzPct val="85000"/>
              <a:buFont typeface="Wingdings" pitchFamily="2" charset="2"/>
              <a:buNone/>
              <a:defRPr lang="nb-NO" sz="3600" kern="1200">
                <a:solidFill>
                  <a:schemeClr val="tx1"/>
                </a:solidFill>
                <a:latin typeface="+mn-lt"/>
                <a:ea typeface="+mn-ea"/>
                <a:cs typeface="+mn-cs"/>
              </a:defRPr>
            </a:lvl2pPr>
            <a:lvl3pPr marL="0" indent="0" algn="l" defTabSz="1005840" rtl="0" eaLnBrk="1" latinLnBrk="0" hangingPunct="1">
              <a:lnSpc>
                <a:spcPct val="90000"/>
              </a:lnSpc>
              <a:spcBef>
                <a:spcPts val="0"/>
              </a:spcBef>
              <a:spcAft>
                <a:spcPts val="220"/>
              </a:spcAft>
              <a:buClr>
                <a:schemeClr val="accent1">
                  <a:lumMod val="75000"/>
                </a:schemeClr>
              </a:buClr>
              <a:buSzPct val="85000"/>
              <a:buFont typeface="Wingdings" pitchFamily="2" charset="2"/>
              <a:buNone/>
              <a:defRPr lang="nb-NO" sz="3600" kern="1200">
                <a:solidFill>
                  <a:schemeClr val="tx1"/>
                </a:solidFill>
                <a:latin typeface="+mn-lt"/>
                <a:ea typeface="+mn-ea"/>
                <a:cs typeface="+mn-cs"/>
              </a:defRPr>
            </a:lvl3pPr>
            <a:lvl4pPr marL="0" indent="0" algn="l" defTabSz="1005840" rtl="0" eaLnBrk="1" latinLnBrk="0" hangingPunct="1">
              <a:lnSpc>
                <a:spcPct val="90000"/>
              </a:lnSpc>
              <a:spcBef>
                <a:spcPts val="0"/>
              </a:spcBef>
              <a:spcAft>
                <a:spcPts val="220"/>
              </a:spcAft>
              <a:buClr>
                <a:schemeClr val="accent1">
                  <a:lumMod val="75000"/>
                </a:schemeClr>
              </a:buClr>
              <a:buSzPct val="85000"/>
              <a:buFont typeface="Wingdings" pitchFamily="2" charset="2"/>
              <a:buNone/>
              <a:defRPr lang="nb-NO" sz="3600" kern="1200">
                <a:solidFill>
                  <a:schemeClr val="tx1"/>
                </a:solidFill>
                <a:latin typeface="+mn-lt"/>
                <a:ea typeface="+mn-ea"/>
                <a:cs typeface="+mn-cs"/>
              </a:defRPr>
            </a:lvl4pPr>
            <a:lvl5pPr marL="0" indent="0" algn="l" defTabSz="1005840" rtl="0" eaLnBrk="1" latinLnBrk="0" hangingPunct="1">
              <a:lnSpc>
                <a:spcPct val="90000"/>
              </a:lnSpc>
              <a:spcBef>
                <a:spcPts val="0"/>
              </a:spcBef>
              <a:spcAft>
                <a:spcPts val="220"/>
              </a:spcAft>
              <a:buClr>
                <a:schemeClr val="accent1">
                  <a:lumMod val="75000"/>
                </a:schemeClr>
              </a:buClr>
              <a:buSzPct val="85000"/>
              <a:buFont typeface="Wingdings" pitchFamily="2" charset="2"/>
              <a:buNone/>
              <a:defRPr lang="nb-NO" sz="3600" kern="1200">
                <a:solidFill>
                  <a:schemeClr val="tx1"/>
                </a:solidFill>
                <a:latin typeface="+mn-lt"/>
                <a:ea typeface="+mn-ea"/>
                <a:cs typeface="+mn-cs"/>
              </a:defRPr>
            </a:lvl5pPr>
            <a:lvl6pPr marL="176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6pPr>
            <a:lvl7pPr marL="209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7pPr>
            <a:lvl8pPr marL="242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8pPr>
            <a:lvl9pPr marL="2750000" indent="-251460" algn="l" defTabSz="1005840" rtl="0" eaLnBrk="1" latinLnBrk="0" hangingPunct="1">
              <a:lnSpc>
                <a:spcPct val="90000"/>
              </a:lnSpc>
              <a:spcBef>
                <a:spcPts val="440"/>
              </a:spcBef>
              <a:spcAft>
                <a:spcPts val="220"/>
              </a:spcAft>
              <a:buClr>
                <a:schemeClr val="accent1">
                  <a:lumMod val="75000"/>
                </a:schemeClr>
              </a:buClr>
              <a:buSzPct val="85000"/>
              <a:buFont typeface="Wingdings" pitchFamily="2" charset="2"/>
              <a:buChar char="§"/>
              <a:defRPr sz="1760" kern="1200">
                <a:solidFill>
                  <a:schemeClr val="tx1"/>
                </a:solidFill>
                <a:latin typeface="+mn-lt"/>
                <a:ea typeface="+mn-ea"/>
                <a:cs typeface="+mn-cs"/>
              </a:defRPr>
            </a:lvl9pPr>
          </a:lstStyle>
          <a:p>
            <a:pPr>
              <a:lnSpc>
                <a:spcPct val="100000"/>
              </a:lnSpc>
              <a:buFontTx/>
              <a:buChar char="•"/>
            </a:pPr>
            <a:endParaRPr lang="nb-NO" dirty="0"/>
          </a:p>
          <a:p>
            <a:pPr>
              <a:lnSpc>
                <a:spcPct val="100000"/>
              </a:lnSpc>
              <a:buFontTx/>
              <a:buChar char="•"/>
            </a:pPr>
            <a:endParaRPr lang="nb-NO" dirty="0"/>
          </a:p>
          <a:p>
            <a:pPr>
              <a:lnSpc>
                <a:spcPct val="100000"/>
              </a:lnSpc>
              <a:buFontTx/>
              <a:buChar char="•"/>
            </a:pPr>
            <a:endParaRPr lang="nb-NO" dirty="0"/>
          </a:p>
          <a:p>
            <a:pPr>
              <a:lnSpc>
                <a:spcPct val="100000"/>
              </a:lnSpc>
              <a:buFontTx/>
              <a:buChar char="•"/>
            </a:pPr>
            <a:endParaRPr lang="nb-NO" dirty="0"/>
          </a:p>
        </p:txBody>
      </p:sp>
      <p:pic>
        <p:nvPicPr>
          <p:cNvPr id="25" name="Plassholder for bilde 24">
            <a:extLst>
              <a:ext uri="{FF2B5EF4-FFF2-40B4-BE49-F238E27FC236}">
                <a16:creationId xmlns:a16="http://schemas.microsoft.com/office/drawing/2014/main" id="{0307C9A8-A004-423A-923A-F91F32C2C38B}"/>
              </a:ext>
            </a:extLst>
          </p:cNvPr>
          <p:cNvPicPr>
            <a:picLocks noGrp="1" noChangeAspect="1"/>
          </p:cNvPicPr>
          <p:nvPr>
            <p:ph type="pic" sz="quarter" idx="30"/>
          </p:nvPr>
        </p:nvPicPr>
        <p:blipFill>
          <a:blip r:embed="rId3" cstate="print">
            <a:extLst>
              <a:ext uri="{28A0092B-C50C-407E-A947-70E740481C1C}">
                <a14:useLocalDpi xmlns:a14="http://schemas.microsoft.com/office/drawing/2010/main" val="0"/>
              </a:ext>
            </a:extLst>
          </a:blip>
          <a:srcRect l="24115" r="24115"/>
          <a:stretch>
            <a:fillRect/>
          </a:stretch>
        </p:blipFill>
        <p:spPr/>
      </p:pic>
      <p:pic>
        <p:nvPicPr>
          <p:cNvPr id="11" name="Plassholder for bilde 10">
            <a:extLst>
              <a:ext uri="{FF2B5EF4-FFF2-40B4-BE49-F238E27FC236}">
                <a16:creationId xmlns:a16="http://schemas.microsoft.com/office/drawing/2014/main" id="{28AFCA51-4D16-929F-C7CC-3FC16378CA23}"/>
              </a:ext>
            </a:extLst>
          </p:cNvPr>
          <p:cNvPicPr>
            <a:picLocks noGrp="1" noChangeAspect="1"/>
          </p:cNvPicPr>
          <p:nvPr>
            <p:ph type="pic" sz="quarter" idx="31"/>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288" r="21288"/>
          <a:stretch>
            <a:fillRect/>
          </a:stretch>
        </p:blipFill>
        <p:spPr/>
      </p:pic>
      <p:pic>
        <p:nvPicPr>
          <p:cNvPr id="23" name="Plassholder for bilde 22">
            <a:extLst>
              <a:ext uri="{FF2B5EF4-FFF2-40B4-BE49-F238E27FC236}">
                <a16:creationId xmlns:a16="http://schemas.microsoft.com/office/drawing/2014/main" id="{AEA72BFA-9A70-E9AA-9C78-86AF76CFF783}"/>
              </a:ext>
            </a:extLst>
          </p:cNvPr>
          <p:cNvPicPr>
            <a:picLocks noGrp="1" noChangeAspect="1"/>
          </p:cNvPicPr>
          <p:nvPr>
            <p:ph type="pic" sz="quarter" idx="27"/>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2315" r="12315"/>
          <a:stretch>
            <a:fillRect/>
          </a:stretch>
        </p:blipFill>
        <p:spPr/>
      </p:pic>
    </p:spTree>
    <p:extLst>
      <p:ext uri="{BB962C8B-B14F-4D97-AF65-F5344CB8AC3E}">
        <p14:creationId xmlns:p14="http://schemas.microsoft.com/office/powerpoint/2010/main" val="974431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etype">
  <a:themeElements>
    <a:clrScheme name="Rødoransj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re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Denne verdien angir antallet lagringer eller endringer. Programmet må oppdatere denne verdien etter hver endring.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7716A6-524D-44CC-B263-8C7BFC36308E}">
  <ds:schemaRef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BF64003C-4601-434A-89D5-9D79BD4916D1}">
  <ds:schemaRefs>
    <ds:schemaRef ds:uri="http://schemas.microsoft.com/sharepoint/v3/contenttype/forms"/>
  </ds:schemaRefs>
</ds:datastoreItem>
</file>

<file path=customXml/itemProps3.xml><?xml version="1.0" encoding="utf-8"?>
<ds:datastoreItem xmlns:ds="http://schemas.openxmlformats.org/officeDocument/2006/customXml" ds:itemID="{16E211BD-755A-4654-913E-FE18F117E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TM03090434[[fn=Tretype]]</Template>
  <TotalTime>0</TotalTime>
  <Words>533</Words>
  <Application>Microsoft Office PowerPoint</Application>
  <PresentationFormat>Egendefinert</PresentationFormat>
  <Paragraphs>125</Paragraphs>
  <Slides>3</Slides>
  <Notes>3</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vt:i4>
      </vt:variant>
    </vt:vector>
  </HeadingPairs>
  <TitlesOfParts>
    <vt:vector size="9" baseType="lpstr">
      <vt:lpstr>Arial</vt:lpstr>
      <vt:lpstr>Georgia</vt:lpstr>
      <vt:lpstr>Rockwell</vt:lpstr>
      <vt:lpstr>Rockwell Condensed</vt:lpstr>
      <vt:lpstr>Wingdings</vt:lpstr>
      <vt:lpstr>Tretype</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lastModifiedBy/>
  <cp:revision>4</cp:revision>
  <dcterms:created xsi:type="dcterms:W3CDTF">2021-11-23T18:47:16Z</dcterms:created>
  <dcterms:modified xsi:type="dcterms:W3CDTF">2022-11-30T14:27:42Z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